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60" r:id="rId5"/>
    <p:sldId id="262" r:id="rId6"/>
    <p:sldId id="263" r:id="rId7"/>
    <p:sldId id="258" r:id="rId8"/>
    <p:sldId id="259" r:id="rId9"/>
    <p:sldId id="264" r:id="rId10"/>
    <p:sldId id="266" r:id="rId11"/>
    <p:sldId id="272" r:id="rId12"/>
    <p:sldId id="273" r:id="rId13"/>
    <p:sldId id="276" r:id="rId14"/>
    <p:sldId id="267" r:id="rId15"/>
    <p:sldId id="271" r:id="rId16"/>
    <p:sldId id="268" r:id="rId17"/>
    <p:sldId id="275" r:id="rId18"/>
    <p:sldId id="269" r:id="rId19"/>
    <p:sldId id="26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FF706-2C47-4CF6-A412-D5B56023BFE0}" type="datetimeFigureOut">
              <a:rPr lang="ru-RU" smtClean="0"/>
              <a:t>16.11.2011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23093-2532-433B-9220-972F212E98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0515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FF706-2C47-4CF6-A412-D5B56023BFE0}" type="datetimeFigureOut">
              <a:rPr lang="ru-RU" smtClean="0"/>
              <a:t>16.11.2011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23093-2532-433B-9220-972F212E98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420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FF706-2C47-4CF6-A412-D5B56023BFE0}" type="datetimeFigureOut">
              <a:rPr lang="ru-RU" smtClean="0"/>
              <a:t>16.11.2011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23093-2532-433B-9220-972F212E98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0140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FF706-2C47-4CF6-A412-D5B56023BFE0}" type="datetimeFigureOut">
              <a:rPr lang="ru-RU" smtClean="0"/>
              <a:t>16.11.2011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23093-2532-433B-9220-972F212E98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418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FF706-2C47-4CF6-A412-D5B56023BFE0}" type="datetimeFigureOut">
              <a:rPr lang="ru-RU" smtClean="0"/>
              <a:t>16.11.2011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23093-2532-433B-9220-972F212E98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3326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FF706-2C47-4CF6-A412-D5B56023BFE0}" type="datetimeFigureOut">
              <a:rPr lang="ru-RU" smtClean="0"/>
              <a:t>16.11.2011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23093-2532-433B-9220-972F212E98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550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FF706-2C47-4CF6-A412-D5B56023BFE0}" type="datetimeFigureOut">
              <a:rPr lang="ru-RU" smtClean="0"/>
              <a:t>16.11.2011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23093-2532-433B-9220-972F212E98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8417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FF706-2C47-4CF6-A412-D5B56023BFE0}" type="datetimeFigureOut">
              <a:rPr lang="ru-RU" smtClean="0"/>
              <a:t>16.11.2011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23093-2532-433B-9220-972F212E98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932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FF706-2C47-4CF6-A412-D5B56023BFE0}" type="datetimeFigureOut">
              <a:rPr lang="ru-RU" smtClean="0"/>
              <a:t>16.11.2011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23093-2532-433B-9220-972F212E98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858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FF706-2C47-4CF6-A412-D5B56023BFE0}" type="datetimeFigureOut">
              <a:rPr lang="ru-RU" smtClean="0"/>
              <a:t>16.11.2011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23093-2532-433B-9220-972F212E98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702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FF706-2C47-4CF6-A412-D5B56023BFE0}" type="datetimeFigureOut">
              <a:rPr lang="ru-RU" smtClean="0"/>
              <a:t>16.11.2011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23093-2532-433B-9220-972F212E98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5068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FF706-2C47-4CF6-A412-D5B56023BFE0}" type="datetimeFigureOut">
              <a:rPr lang="ru-RU" smtClean="0"/>
              <a:t>16.11.2011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23093-2532-433B-9220-972F212E98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7755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14602"/>
          </a:xfrm>
        </p:spPr>
        <p:txBody>
          <a:bodyPr>
            <a:normAutofit/>
          </a:bodyPr>
          <a:lstStyle/>
          <a:p>
            <a:r>
              <a:rPr lang="ru-RU" b="1" dirty="0" smtClean="0"/>
              <a:t>ДЕЙСТВИЯ С ДРОБЯМИ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ПРОПОРЦИИ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ПРОЦЕНТЫ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52513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3200" i="1" u="sng" dirty="0" smtClean="0"/>
              <a:t>Найти значение выражений: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56792"/>
            <a:ext cx="4624264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787745"/>
            <a:ext cx="7940676" cy="1297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857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3200" i="1" u="sng" dirty="0" smtClean="0"/>
              <a:t>Найти значение выражений: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268760"/>
            <a:ext cx="4932548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573016"/>
            <a:ext cx="8064896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0546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3200" i="1" u="sng" dirty="0" smtClean="0"/>
              <a:t>Найти значение выражений: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155" y="1052736"/>
            <a:ext cx="7733535" cy="1053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158" y="2492896"/>
            <a:ext cx="7637233" cy="2733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860" y="5445224"/>
            <a:ext cx="7968078" cy="924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1048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sz="3200" b="1" dirty="0" smtClean="0"/>
              <a:t>Сравнить: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68760"/>
            <a:ext cx="8271831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366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600" b="1" u="sng" dirty="0" smtClean="0"/>
              <a:t>Отношение. Пропорция.</a:t>
            </a:r>
            <a:endParaRPr lang="ru-RU" sz="3600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40768"/>
            <a:ext cx="8575392" cy="4772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413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sz="3600" b="1" u="sng" dirty="0" smtClean="0"/>
              <a:t>Проценты</a:t>
            </a:r>
            <a:endParaRPr lang="ru-RU" sz="3600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764704"/>
            <a:ext cx="7344816" cy="5976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513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3200" b="1" i="1" dirty="0" smtClean="0"/>
              <a:t>Решить задачи:</a:t>
            </a:r>
            <a:endParaRPr lang="ru-RU" sz="32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2400" i="1" dirty="0" smtClean="0"/>
              <a:t>Ответы:</a:t>
            </a:r>
          </a:p>
          <a:p>
            <a:pPr marL="0" indent="0">
              <a:buNone/>
            </a:pPr>
            <a:r>
              <a:rPr lang="ru-RU" sz="2400" dirty="0" smtClean="0"/>
              <a:t>1) 10, 15, 20, 25</a:t>
            </a:r>
          </a:p>
          <a:p>
            <a:pPr marL="0" indent="0">
              <a:buNone/>
            </a:pPr>
            <a:r>
              <a:rPr lang="ru-RU" sz="2400" dirty="0" smtClean="0"/>
              <a:t>2) 7,5м;  10,5м;  12м</a:t>
            </a:r>
          </a:p>
          <a:p>
            <a:pPr marL="0" indent="0">
              <a:buNone/>
            </a:pPr>
            <a:r>
              <a:rPr lang="ru-RU" sz="2400" dirty="0" smtClean="0"/>
              <a:t>3) а) </a:t>
            </a:r>
            <a:r>
              <a:rPr lang="en-US" sz="2400" dirty="0" smtClean="0"/>
              <a:t>28</a:t>
            </a:r>
            <a:r>
              <a:rPr lang="ru-RU" sz="2400" dirty="0" smtClean="0"/>
              <a:t>, 65 1/3, 102 2/3       б) 14, 56, 126</a:t>
            </a:r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862" y="1052736"/>
            <a:ext cx="8492062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4139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3200" b="1" i="1" dirty="0" smtClean="0"/>
              <a:t>Решить задачу:</a:t>
            </a:r>
            <a:endParaRPr lang="ru-RU" sz="32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24744"/>
            <a:ext cx="8568951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399" y="2780928"/>
            <a:ext cx="8557586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5593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Решить </a:t>
            </a:r>
            <a:r>
              <a:rPr lang="ru-RU" b="1" i="1" dirty="0" smtClean="0"/>
              <a:t>задачи: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2400" i="1" dirty="0" smtClean="0"/>
              <a:t>Ответы:</a:t>
            </a:r>
          </a:p>
          <a:p>
            <a:pPr marL="457200" indent="-457200">
              <a:buAutoNum type="arabicParenR"/>
            </a:pPr>
            <a:r>
              <a:rPr lang="ru-RU" sz="2400" dirty="0" smtClean="0"/>
              <a:t>738 га и 246 га</a:t>
            </a:r>
          </a:p>
          <a:p>
            <a:pPr marL="457200" indent="-457200">
              <a:buAutoNum type="arabicParenR"/>
            </a:pPr>
            <a:r>
              <a:rPr lang="ru-RU" sz="2400" dirty="0" smtClean="0"/>
              <a:t>6,8 м,  12 м, 20 м</a:t>
            </a:r>
            <a:endParaRPr lang="ru-RU" sz="2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1" y="1340768"/>
            <a:ext cx="8286513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813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49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u="sng" dirty="0" smtClean="0"/>
              <a:t>Сложение и вычитание дробей</a:t>
            </a:r>
            <a:endParaRPr lang="ru-RU" sz="3600" dirty="0"/>
          </a:p>
        </p:txBody>
      </p:sp>
      <p:pic>
        <p:nvPicPr>
          <p:cNvPr id="5" name="Объект 4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40768"/>
            <a:ext cx="8640960" cy="180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429000"/>
            <a:ext cx="8640960" cy="3168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686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600" b="1" u="sng" dirty="0" smtClean="0"/>
              <a:t>Сложение и вычитание дробей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2776"/>
            <a:ext cx="9144000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13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3200" i="1" u="sng" dirty="0" smtClean="0"/>
              <a:t>Найти значение выражений: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i="1" dirty="0" smtClean="0"/>
              <a:t>                                                      Ответы</a:t>
            </a:r>
            <a:endParaRPr lang="ru-RU" sz="2400" i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805342"/>
            <a:ext cx="2160240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805342"/>
            <a:ext cx="1058223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2367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600" b="1" u="sng" dirty="0" smtClean="0"/>
              <a:t>Умножение дробей</a:t>
            </a:r>
            <a:endParaRPr lang="ru-RU" sz="3600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118" y="1106948"/>
            <a:ext cx="8621296" cy="534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742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3600" b="1" u="sng" dirty="0" smtClean="0"/>
              <a:t>Деление дробей</a:t>
            </a:r>
            <a:endParaRPr lang="ru-RU" sz="3600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142" y="1051593"/>
            <a:ext cx="8795778" cy="518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829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3200" i="1" u="sng" dirty="0" smtClean="0"/>
              <a:t>Найти значение выражения:</a:t>
            </a:r>
            <a:endParaRPr lang="ru-RU" sz="3200" i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24744"/>
            <a:ext cx="3456384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12" y="2204864"/>
            <a:ext cx="8306861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6533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3200" i="1" u="sng" dirty="0" smtClean="0"/>
              <a:t>Найти значение выражения: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96752"/>
            <a:ext cx="4030448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157" y="2276872"/>
            <a:ext cx="8367963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5750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78098"/>
          </a:xfrm>
        </p:spPr>
        <p:txBody>
          <a:bodyPr>
            <a:normAutofit/>
          </a:bodyPr>
          <a:lstStyle/>
          <a:p>
            <a:r>
              <a:rPr lang="ru-RU" sz="3200" i="1" u="sng" dirty="0" smtClean="0"/>
              <a:t>Найти значение выражений: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i="1" dirty="0" smtClean="0"/>
              <a:t>                                                   Ответы:</a:t>
            </a:r>
            <a:endParaRPr lang="ru-RU" sz="2400" i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1093" y="2064862"/>
            <a:ext cx="2691877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2970" y="2039799"/>
            <a:ext cx="901257" cy="3644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0955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115</Words>
  <Application>Microsoft Office PowerPoint</Application>
  <PresentationFormat>Экран (4:3)</PresentationFormat>
  <Paragraphs>56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ДЕЙСТВИЯ С ДРОБЯМИ  ПРОПОРЦИИ  ПРОЦЕНТЫ</vt:lpstr>
      <vt:lpstr>Сложение и вычитание дробей</vt:lpstr>
      <vt:lpstr>Сложение и вычитание дробей</vt:lpstr>
      <vt:lpstr>Найти значение выражений:</vt:lpstr>
      <vt:lpstr>Умножение дробей</vt:lpstr>
      <vt:lpstr>Деление дробей</vt:lpstr>
      <vt:lpstr>Найти значение выражения:</vt:lpstr>
      <vt:lpstr>Найти значение выражения:</vt:lpstr>
      <vt:lpstr>Найти значение выражений:</vt:lpstr>
      <vt:lpstr>Найти значение выражений:</vt:lpstr>
      <vt:lpstr>Найти значение выражений:</vt:lpstr>
      <vt:lpstr>Найти значение выражений:</vt:lpstr>
      <vt:lpstr>Сравнить:</vt:lpstr>
      <vt:lpstr>Отношение. Пропорция.</vt:lpstr>
      <vt:lpstr>Проценты</vt:lpstr>
      <vt:lpstr>Решить задачи:</vt:lpstr>
      <vt:lpstr>Решить задачу:</vt:lpstr>
      <vt:lpstr>Решить задачи: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ДЕЙСТВИЯ С ДРОБЯМИ  ПРОПОРЦИИ  ПРОЦЕНТЫ</dc:title>
  <dc:creator>Павел</dc:creator>
  <cp:lastModifiedBy>Admin</cp:lastModifiedBy>
  <cp:revision>29</cp:revision>
  <dcterms:created xsi:type="dcterms:W3CDTF">2011-11-13T15:01:26Z</dcterms:created>
  <dcterms:modified xsi:type="dcterms:W3CDTF">2011-11-15T21:20:37Z</dcterms:modified>
</cp:coreProperties>
</file>