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1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3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3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0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3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97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0370-1A13-42F4-9C3D-4B0932F37E91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CC39-EE93-4AF8-B7AA-4854075D36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0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ru-RU" dirty="0" smtClean="0"/>
              <a:t>Направления измерения углов и радианная мера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9647"/>
            <a:ext cx="7022268" cy="391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6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192" y="476673"/>
            <a:ext cx="77724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26960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95" y="1586442"/>
            <a:ext cx="6915774" cy="473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89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Значения </a:t>
            </a:r>
            <a:r>
              <a:rPr lang="en-US" dirty="0" smtClean="0"/>
              <a:t>sin </a:t>
            </a:r>
            <a:r>
              <a:rPr lang="ru-RU" dirty="0" smtClean="0"/>
              <a:t>и </a:t>
            </a:r>
            <a:r>
              <a:rPr lang="en-US" dirty="0" err="1" smtClean="0"/>
              <a:t>cos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Значения в градусах </a:t>
            </a:r>
            <a:r>
              <a:rPr lang="ru-RU" dirty="0" smtClean="0"/>
              <a:t>    </a:t>
            </a:r>
            <a:r>
              <a:rPr lang="ru-RU" sz="2400" dirty="0" smtClean="0"/>
              <a:t>30          45         60      90   180   270  360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7814698" cy="236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7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Знаки значений функций синуса и косинуса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9" y="1650844"/>
            <a:ext cx="399034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375602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17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Тангенс и котангенс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8" y="1196752"/>
            <a:ext cx="7254905" cy="273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8" y="4005064"/>
            <a:ext cx="7177375" cy="219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08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тригонометрические тождества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948435" cy="439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45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268760"/>
            <a:ext cx="82846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49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Синусы и косинусы противоположенных углов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336704" cy="570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781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27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Направления измерения углов и радианная мера</vt:lpstr>
      <vt:lpstr>Презентация PowerPoint</vt:lpstr>
      <vt:lpstr>Значения sin и cos</vt:lpstr>
      <vt:lpstr>Знаки значений функций синуса и косинуса</vt:lpstr>
      <vt:lpstr>Тангенс и котангенс</vt:lpstr>
      <vt:lpstr>Основные тригонометрические тождества</vt:lpstr>
      <vt:lpstr>Презентация PowerPoint</vt:lpstr>
      <vt:lpstr>Синусы и косинусы противоположенных углов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измерения углов и радианная мера</dc:title>
  <dc:creator>Павел</dc:creator>
  <cp:lastModifiedBy>DNA7 X86</cp:lastModifiedBy>
  <cp:revision>6</cp:revision>
  <dcterms:created xsi:type="dcterms:W3CDTF">2011-11-22T22:42:23Z</dcterms:created>
  <dcterms:modified xsi:type="dcterms:W3CDTF">2011-11-30T12:19:12Z</dcterms:modified>
</cp:coreProperties>
</file>