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63" r:id="rId4"/>
    <p:sldId id="269" r:id="rId5"/>
    <p:sldId id="261" r:id="rId6"/>
    <p:sldId id="262" r:id="rId7"/>
    <p:sldId id="259" r:id="rId8"/>
    <p:sldId id="264" r:id="rId9"/>
    <p:sldId id="260" r:id="rId10"/>
    <p:sldId id="270" r:id="rId11"/>
    <p:sldId id="266" r:id="rId12"/>
    <p:sldId id="265" r:id="rId13"/>
    <p:sldId id="267" r:id="rId14"/>
    <p:sldId id="268" r:id="rId15"/>
    <p:sldId id="271" r:id="rId1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75" d="100"/>
          <a:sy n="75" d="100"/>
        </p:scale>
        <p:origin x="12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AE76108-91FB-44D8-8A89-B8E208F7E5CA}">
      <dgm:prSet phldrT="[Text]"/>
      <dgm:spPr/>
      <dgm:t>
        <a:bodyPr/>
        <a:lstStyle/>
        <a:p>
          <a:r>
            <a:rPr lang="en-US" b="0" i="0" dirty="0">
              <a:latin typeface="Century Gothic"/>
            </a:rPr>
            <a:t>[</a:t>
          </a:r>
          <a:r>
            <a:rPr lang="en-US" b="0" i="0" dirty="0" err="1">
              <a:latin typeface="Century Gothic"/>
            </a:rPr>
            <a:t>Полное</a:t>
          </a:r>
          <a:r>
            <a:rPr lang="en-US" b="0" i="0" dirty="0">
              <a:latin typeface="Century Gothic"/>
            </a:rPr>
            <a:t> </a:t>
          </a:r>
          <a:r>
            <a:rPr lang="en-US" b="0" i="0" dirty="0" err="1">
              <a:latin typeface="Century Gothic"/>
            </a:rPr>
            <a:t>имя</a:t>
          </a:r>
          <a:r>
            <a:rPr lang="en-US" b="0" i="0" dirty="0">
              <a:latin typeface="Century Gothic"/>
            </a:rPr>
            <a:t>] </a:t>
          </a:r>
          <a:r>
            <a:rPr lang="en-US" b="0" i="0" dirty="0" err="1">
              <a:latin typeface="Century Gothic"/>
            </a:rPr>
            <a:t>Президент</a:t>
          </a:r>
          <a:r>
            <a:rPr lang="en-US" b="0" i="0" dirty="0">
              <a:latin typeface="Century Gothic"/>
            </a:rPr>
            <a:t>, </a:t>
          </a:r>
          <a:r>
            <a:rPr lang="en-US" b="0" i="0" dirty="0" err="1">
              <a:latin typeface="Century Gothic"/>
            </a:rPr>
            <a:t>главный</a:t>
          </a:r>
          <a:r>
            <a:rPr lang="en-US" b="0" i="0" dirty="0">
              <a:latin typeface="Century Gothic"/>
            </a:rPr>
            <a:t> </a:t>
          </a:r>
          <a:r>
            <a:rPr lang="en-US" b="0" i="0" dirty="0" err="1">
              <a:latin typeface="Century Gothic"/>
            </a:rPr>
            <a:t>исполнительный</a:t>
          </a:r>
          <a:r>
            <a:rPr lang="en-US" b="0" i="0" dirty="0">
              <a:latin typeface="Century Gothic"/>
            </a:rPr>
            <a:t> </a:t>
          </a:r>
          <a:r>
            <a:rPr lang="en-US" b="0" i="0" dirty="0" err="1">
              <a:latin typeface="Century Gothic"/>
            </a:rPr>
            <a:t>директор</a:t>
          </a:r>
          <a:endParaRPr lang="en-US" b="0" i="0" dirty="0">
            <a:latin typeface="Century Gothic"/>
          </a:endParaRP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/>
      <dgm:spPr/>
      <dgm:t>
        <a:bodyPr/>
        <a:lstStyle/>
        <a:p>
          <a:r>
            <a:rPr lang="en-US" b="0" i="0">
              <a:latin typeface="Century Gothic"/>
            </a:rPr>
            <a:t>[Полное имя] Вице-президент</a:t>
          </a: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en-US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/>
      <dgm:spPr/>
      <dgm:t>
        <a:bodyPr/>
        <a:lstStyle/>
        <a:p>
          <a:r>
            <a:rPr lang="en-US" b="0" i="0">
              <a:latin typeface="Century Gothic"/>
            </a:rPr>
            <a:t>[Полное имя] Вице-президент</a:t>
          </a:r>
        </a:p>
      </dgm:t>
    </dgm:pt>
    <dgm:pt modelId="{18F7FD5D-1C01-4166-B0F4-682A0F50265B}" type="parTrans" cxnId="{F30018D1-4F3C-437E-8231-28A174D21A74}">
      <dgm:prSet/>
      <dgm:spPr/>
      <dgm:t>
        <a:bodyPr/>
        <a:lstStyle/>
        <a:p>
          <a:endParaRPr lang="en-US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/>
      <dgm:spPr/>
      <dgm:t>
        <a:bodyPr/>
        <a:lstStyle/>
        <a:p>
          <a:r>
            <a:rPr lang="en-US" b="0" i="0">
              <a:latin typeface="Century Gothic"/>
            </a:rPr>
            <a:t>[Полное имя] Руководитель </a:t>
          </a:r>
        </a:p>
      </dgm:t>
    </dgm:pt>
    <dgm:pt modelId="{A570EF85-1F31-4BF3-8CA6-365F0F21A542}" type="parTrans" cxnId="{19C324B7-6145-40F5-B47C-9DE86921A49F}">
      <dgm:prSet/>
      <dgm:spPr/>
      <dgm:t>
        <a:bodyPr/>
        <a:lstStyle/>
        <a:p>
          <a:endParaRPr lang="en-US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/>
      <dgm:spPr/>
      <dgm:t>
        <a:bodyPr/>
        <a:lstStyle/>
        <a:p>
          <a:r>
            <a:rPr lang="en-US" b="0" i="0" dirty="0">
              <a:latin typeface="Century Gothic"/>
            </a:rPr>
            <a:t>[</a:t>
          </a:r>
          <a:r>
            <a:rPr lang="en-US" b="0" i="0" dirty="0" err="1">
              <a:latin typeface="Century Gothic"/>
            </a:rPr>
            <a:t>Полное</a:t>
          </a:r>
          <a:r>
            <a:rPr lang="en-US" b="0" i="0" dirty="0">
              <a:latin typeface="Century Gothic"/>
            </a:rPr>
            <a:t> </a:t>
          </a:r>
          <a:r>
            <a:rPr lang="en-US" b="0" i="0" dirty="0" err="1">
              <a:latin typeface="Century Gothic"/>
            </a:rPr>
            <a:t>имя</a:t>
          </a:r>
          <a:r>
            <a:rPr lang="en-US" b="0" i="0" dirty="0">
              <a:latin typeface="Century Gothic"/>
            </a:rPr>
            <a:t>] </a:t>
          </a:r>
          <a:r>
            <a:rPr lang="en-US" b="0" i="0" dirty="0" err="1">
              <a:latin typeface="Century Gothic"/>
            </a:rPr>
            <a:t>Руководитель</a:t>
          </a:r>
          <a:r>
            <a:rPr lang="en-US" b="0" i="0" dirty="0">
              <a:latin typeface="Century Gothic"/>
            </a:rPr>
            <a:t> </a:t>
          </a:r>
        </a:p>
      </dgm:t>
    </dgm:pt>
    <dgm:pt modelId="{6D4DE3A9-598B-4441-BDA6-9B286F8B9ADD}" type="parTrans" cxnId="{F2A4967A-5CC5-45A9-A79B-0C19430F09B4}">
      <dgm:prSet/>
      <dgm:spPr/>
      <dgm:t>
        <a:bodyPr/>
        <a:lstStyle/>
        <a:p>
          <a:endParaRPr lang="en-US"/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/>
      <dgm:spPr/>
      <dgm:t>
        <a:bodyPr/>
        <a:lstStyle/>
        <a:p>
          <a:r>
            <a:rPr lang="en-US" b="0" i="0">
              <a:latin typeface="Century Gothic"/>
            </a:rPr>
            <a:t>[Полное имя] Руководитель </a:t>
          </a:r>
        </a:p>
      </dgm:t>
    </dgm:pt>
    <dgm:pt modelId="{4D3EC4EC-3C77-46A0-81E9-A5426E8F9477}" type="parTrans" cxnId="{EAD14E24-4C12-49BB-9C7C-AE27B6BB681E}">
      <dgm:prSet/>
      <dgm:spPr/>
      <dgm:t>
        <a:bodyPr/>
        <a:lstStyle/>
        <a:p>
          <a:endParaRPr lang="en-US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/>
      <dgm:spPr/>
      <dgm:t>
        <a:bodyPr/>
        <a:lstStyle/>
        <a:p>
          <a:r>
            <a:rPr lang="en-US" b="0" i="0">
              <a:latin typeface="Century Gothic"/>
            </a:rPr>
            <a:t>[Полное имя] Руководитель </a:t>
          </a:r>
        </a:p>
      </dgm:t>
    </dgm:pt>
    <dgm:pt modelId="{2E165D0A-6580-4617-BC8B-4CF288B94908}" type="parTrans" cxnId="{1E0C22A1-98D7-4BF6-9C31-3FEE71245D28}">
      <dgm:prSet/>
      <dgm:spPr/>
      <dgm:t>
        <a:bodyPr/>
        <a:lstStyle/>
        <a:p>
          <a:endParaRPr lang="en-US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2D541C-5030-4F91-A070-844941CA9444}" type="pres">
      <dgm:prSet presAssocID="{1AE76108-91FB-44D8-8A89-B8E208F7E5CA}" presName="rootComposite1" presStyleCnt="0"/>
      <dgm:spPr/>
      <dgm:t>
        <a:bodyPr/>
        <a:lstStyle/>
        <a:p>
          <a:endParaRPr lang="en-US"/>
        </a:p>
      </dgm:t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  <dgm:t>
        <a:bodyPr/>
        <a:lstStyle/>
        <a:p>
          <a:endParaRPr lang="en-US"/>
        </a:p>
      </dgm:t>
    </dgm:pt>
    <dgm:pt modelId="{53425F9F-A766-4F4F-BE7E-8967A57E25F5}" type="pres">
      <dgm:prSet presAssocID="{1AE76108-91FB-44D8-8A89-B8E208F7E5CA}" presName="hierChild3" presStyleCnt="0"/>
      <dgm:spPr/>
      <dgm:t>
        <a:bodyPr/>
        <a:lstStyle/>
        <a:p>
          <a:endParaRPr lang="en-US"/>
        </a:p>
      </dgm:t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5351A4-1354-47FA-ABA6-EE4079D952E3}" type="pres">
      <dgm:prSet presAssocID="{5F5A6335-6630-4D71-8A8D-82747DBEDD02}" presName="rootComposite3" presStyleCnt="0"/>
      <dgm:spPr/>
      <dgm:t>
        <a:bodyPr/>
        <a:lstStyle/>
        <a:p>
          <a:endParaRPr lang="en-US"/>
        </a:p>
      </dgm:t>
    </dgm:pt>
    <dgm:pt modelId="{940E95D1-7142-4E02-A0BE-B91C30369A64}" type="pres">
      <dgm:prSet presAssocID="{5F5A6335-6630-4D71-8A8D-82747DBEDD02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  <dgm:t>
        <a:bodyPr/>
        <a:lstStyle/>
        <a:p>
          <a:endParaRPr lang="en-US"/>
        </a:p>
      </dgm:t>
    </dgm:pt>
    <dgm:pt modelId="{7E8C11CE-7313-4CE8-8C3E-C45393A9B8EC}" type="pres">
      <dgm:prSet presAssocID="{5F5A6335-6630-4D71-8A8D-82747DBEDD02}" presName="hierChild7" presStyleCnt="0"/>
      <dgm:spPr/>
      <dgm:t>
        <a:bodyPr/>
        <a:lstStyle/>
        <a:p>
          <a:endParaRPr lang="en-US"/>
        </a:p>
      </dgm:t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5B1004F5-E852-4BAA-A84B-720C3C454A95}" type="presOf" srcId="{4D3EC4EC-3C77-46A0-81E9-A5426E8F9477}" destId="{BDC0F990-141B-4ABC-8E09-EA478ED95FD5}" srcOrd="0" destOrd="0" presId="urn:microsoft.com/office/officeart/2005/8/layout/orgChart1"/>
    <dgm:cxn modelId="{A9D8D8C2-0870-423A-B435-20A126FEF809}" type="presOf" srcId="{5F5A6335-6630-4D71-8A8D-82747DBEDD02}" destId="{940E95D1-7142-4E02-A0BE-B91C30369A64}" srcOrd="0" destOrd="0" presId="urn:microsoft.com/office/officeart/2005/8/layout/orgChart1"/>
    <dgm:cxn modelId="{4B6D233E-EA85-44A2-85C8-38C2637BAA0B}" type="presOf" srcId="{6D4DE3A9-598B-4441-BDA6-9B286F8B9ADD}" destId="{D1106FB2-C581-4604-ADBE-A7B4F86F90AF}" srcOrd="0" destOrd="0" presId="urn:microsoft.com/office/officeart/2005/8/layout/orgChart1"/>
    <dgm:cxn modelId="{D02C3240-2396-44AB-8ABD-B962F6AC9C66}" type="presOf" srcId="{1AE76108-91FB-44D8-8A89-B8E208F7E5CA}" destId="{B4EA89FA-F4C3-4343-B0EA-03CE8E80571B}" srcOrd="1" destOrd="0" presId="urn:microsoft.com/office/officeart/2005/8/layout/orgChart1"/>
    <dgm:cxn modelId="{BC574ED3-6AAB-4A00-887E-EC3927F20CAC}" type="presOf" srcId="{DE1351FC-366C-4273-A111-DC947E8A830B}" destId="{93D11AF9-526A-4A25-B855-9018C0E40F8B}" srcOrd="0" destOrd="0" presId="urn:microsoft.com/office/officeart/2005/8/layout/orgChart1"/>
    <dgm:cxn modelId="{4AF4211A-630F-4648-ACB8-8D376A45713C}" type="presOf" srcId="{1D68A030-C6F3-413B-8622-5590D9ED1D15}" destId="{68C4EFF2-445F-4267-8276-3476572E2322}" srcOrd="0" destOrd="0" presId="urn:microsoft.com/office/officeart/2005/8/layout/orgChart1"/>
    <dgm:cxn modelId="{6A538AE2-A648-479F-B150-942D8BDC3AC3}" type="presOf" srcId="{2866B383-62A2-4912-AC9F-124B2D3AECA7}" destId="{DCD6DB96-7034-463B-BE36-5B3FB4EBB276}" srcOrd="1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0162C5C9-72AC-45DF-B0E5-766CB584C7AA}" type="presOf" srcId="{5F5A6335-6630-4D71-8A8D-82747DBEDD02}" destId="{8F9A1E52-B498-4A1B-BE2F-B7CEA92EF782}" srcOrd="1" destOrd="0" presId="urn:microsoft.com/office/officeart/2005/8/layout/orgChart1"/>
    <dgm:cxn modelId="{3B5679B8-E222-4629-8356-848A0B0D9F4C}" type="presOf" srcId="{24BE58B0-E455-4498-9ABD-FB91A86DAEB4}" destId="{879A1EF4-EB9E-4AFE-A7BB-B9A34B4015F8}" srcOrd="1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2DFE697F-1ACE-4AE4-A9CC-B4824D299635}" type="presOf" srcId="{C090A8F0-5230-4E6C-A0E9-6959D7DC2D1A}" destId="{7DD193AE-0436-4B44-BB7A-5A4FAFCE92C2}" srcOrd="1" destOrd="0" presId="urn:microsoft.com/office/officeart/2005/8/layout/orgChart1"/>
    <dgm:cxn modelId="{AA084A3A-16DD-40EC-87A8-42883D13FCEF}" type="presOf" srcId="{78502359-E29E-4A2D-ACAC-4DCAC351BAD4}" destId="{24932D62-51B8-4D71-A5FA-4BD57552139C}" srcOrd="0" destOrd="0" presId="urn:microsoft.com/office/officeart/2005/8/layout/orgChart1"/>
    <dgm:cxn modelId="{1768FA1E-F927-4FA7-A0C1-B3123C6BAE94}" type="presOf" srcId="{2866B383-62A2-4912-AC9F-124B2D3AECA7}" destId="{14F192BF-2D3E-4CA9-8D4B-DAA255E1B9B5}" srcOrd="0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1D500C09-D306-42A1-A4F5-1D31587BE38F}" type="presOf" srcId="{9C3EAEEF-C270-4551-B717-002B7258BE62}" destId="{A80421D6-C5AD-4C7E-87A3-9E9767024270}" srcOrd="1" destOrd="0" presId="urn:microsoft.com/office/officeart/2005/8/layout/orgChart1"/>
    <dgm:cxn modelId="{D130D6FF-851E-403F-942A-A4842F752664}" type="presOf" srcId="{C090A8F0-5230-4E6C-A0E9-6959D7DC2D1A}" destId="{08F61584-B8B8-4DD7-A9CB-E16EF2024AD1}" srcOrd="0" destOrd="0" presId="urn:microsoft.com/office/officeart/2005/8/layout/orgChart1"/>
    <dgm:cxn modelId="{8CEAB2A2-91E1-45F7-867F-CB66C44CBB78}" type="presOf" srcId="{A570EF85-1F31-4BF3-8CA6-365F0F21A542}" destId="{09677423-A508-4B4B-8D1B-485A7D42FCFA}" srcOrd="0" destOrd="0" presId="urn:microsoft.com/office/officeart/2005/8/layout/orgChart1"/>
    <dgm:cxn modelId="{054CF461-CDCB-4E84-916A-A1A351A5B744}" type="presOf" srcId="{1AE76108-91FB-44D8-8A89-B8E208F7E5CA}" destId="{B4F9536A-212F-4EE6-8E36-1F7330E5587D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6D887999-B395-4C50-AB74-BB5B3F982A8B}" type="presOf" srcId="{24BE58B0-E455-4498-9ABD-FB91A86DAEB4}" destId="{A89B8676-DBDE-4D5E-B560-ECAFCA50202A}" srcOrd="0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471827B9-7EF1-40C6-82D8-48877828EDA0}" type="presOf" srcId="{18F7FD5D-1C01-4166-B0F4-682A0F50265B}" destId="{EC13BC23-278C-469E-8670-19E5A3767C11}" srcOrd="0" destOrd="0" presId="urn:microsoft.com/office/officeart/2005/8/layout/orgChart1"/>
    <dgm:cxn modelId="{8E70C266-D36E-4DC1-91E0-8E648B3D7EA3}" type="presOf" srcId="{2E165D0A-6580-4617-BC8B-4CF288B94908}" destId="{A97AFD88-761E-4973-8C4F-BCF2EB98F39A}" srcOrd="0" destOrd="0" presId="urn:microsoft.com/office/officeart/2005/8/layout/orgChart1"/>
    <dgm:cxn modelId="{8D34AC7E-AC6D-4845-99FA-9163FC7D11C3}" type="presOf" srcId="{DE1351FC-366C-4273-A111-DC947E8A830B}" destId="{3DDEC7CD-7309-48A6-9073-702309F75FEC}" srcOrd="1" destOrd="0" presId="urn:microsoft.com/office/officeart/2005/8/layout/orgChart1"/>
    <dgm:cxn modelId="{6828C81A-1EEF-453A-B727-57136508B46C}" type="presOf" srcId="{9C3EAEEF-C270-4551-B717-002B7258BE62}" destId="{90C4D103-D8EC-4AE9-9837-CA62A2D19FD8}" srcOrd="0" destOrd="0" presId="urn:microsoft.com/office/officeart/2005/8/layout/orgChart1"/>
    <dgm:cxn modelId="{6762B2B8-5107-437E-8A76-94B1AE4D68AD}" type="presParOf" srcId="{24932D62-51B8-4D71-A5FA-4BD57552139C}" destId="{63487077-536E-4911-8464-54721A48DE05}" srcOrd="0" destOrd="0" presId="urn:microsoft.com/office/officeart/2005/8/layout/orgChart1"/>
    <dgm:cxn modelId="{F19D6335-F384-4892-9192-002FB62A5896}" type="presParOf" srcId="{63487077-536E-4911-8464-54721A48DE05}" destId="{342D541C-5030-4F91-A070-844941CA9444}" srcOrd="0" destOrd="0" presId="urn:microsoft.com/office/officeart/2005/8/layout/orgChart1"/>
    <dgm:cxn modelId="{8F00AB59-F0EA-499F-B50C-2F64D7B09B92}" type="presParOf" srcId="{342D541C-5030-4F91-A070-844941CA9444}" destId="{B4F9536A-212F-4EE6-8E36-1F7330E5587D}" srcOrd="0" destOrd="0" presId="urn:microsoft.com/office/officeart/2005/8/layout/orgChart1"/>
    <dgm:cxn modelId="{255F4969-C6C5-4D06-AE45-2E03180812CD}" type="presParOf" srcId="{342D541C-5030-4F91-A070-844941CA9444}" destId="{B4EA89FA-F4C3-4343-B0EA-03CE8E80571B}" srcOrd="1" destOrd="0" presId="urn:microsoft.com/office/officeart/2005/8/layout/orgChart1"/>
    <dgm:cxn modelId="{DB0FA1D2-8BD3-4856-8388-B107035C9403}" type="presParOf" srcId="{63487077-536E-4911-8464-54721A48DE05}" destId="{D1F0577B-7768-4685-A52C-86010901C5D7}" srcOrd="1" destOrd="0" presId="urn:microsoft.com/office/officeart/2005/8/layout/orgChart1"/>
    <dgm:cxn modelId="{46DA2016-AE6F-4B35-8C93-1C5C797F3383}" type="presParOf" srcId="{63487077-536E-4911-8464-54721A48DE05}" destId="{53425F9F-A766-4F4F-BE7E-8967A57E25F5}" srcOrd="2" destOrd="0" presId="urn:microsoft.com/office/officeart/2005/8/layout/orgChart1"/>
    <dgm:cxn modelId="{4398DAF5-A0C9-4618-8BDD-CBC999D3B659}" type="presParOf" srcId="{53425F9F-A766-4F4F-BE7E-8967A57E25F5}" destId="{68C4EFF2-445F-4267-8276-3476572E2322}" srcOrd="0" destOrd="0" presId="urn:microsoft.com/office/officeart/2005/8/layout/orgChart1"/>
    <dgm:cxn modelId="{A518EDAD-FEAB-4373-AA3E-A343B8B387D4}" type="presParOf" srcId="{53425F9F-A766-4F4F-BE7E-8967A57E25F5}" destId="{AF728B47-EBAB-4EC6-904A-07F266E4DACA}" srcOrd="1" destOrd="0" presId="urn:microsoft.com/office/officeart/2005/8/layout/orgChart1"/>
    <dgm:cxn modelId="{E643555A-B19F-4A84-8F7E-AAC7B98AA3D4}" type="presParOf" srcId="{AF728B47-EBAB-4EC6-904A-07F266E4DACA}" destId="{DD5351A4-1354-47FA-ABA6-EE4079D952E3}" srcOrd="0" destOrd="0" presId="urn:microsoft.com/office/officeart/2005/8/layout/orgChart1"/>
    <dgm:cxn modelId="{A54E1F6B-8930-497D-8B0D-EB1819521EAC}" type="presParOf" srcId="{DD5351A4-1354-47FA-ABA6-EE4079D952E3}" destId="{940E95D1-7142-4E02-A0BE-B91C30369A64}" srcOrd="0" destOrd="0" presId="urn:microsoft.com/office/officeart/2005/8/layout/orgChart1"/>
    <dgm:cxn modelId="{763E88D6-D0E2-434E-9C58-352361908944}" type="presParOf" srcId="{DD5351A4-1354-47FA-ABA6-EE4079D952E3}" destId="{8F9A1E52-B498-4A1B-BE2F-B7CEA92EF782}" srcOrd="1" destOrd="0" presId="urn:microsoft.com/office/officeart/2005/8/layout/orgChart1"/>
    <dgm:cxn modelId="{C8E949BE-B154-471F-B9E8-46CC44C90B46}" type="presParOf" srcId="{AF728B47-EBAB-4EC6-904A-07F266E4DACA}" destId="{CE1341E2-B64C-4A42-99B7-9AEFFD1FC2CF}" srcOrd="1" destOrd="0" presId="urn:microsoft.com/office/officeart/2005/8/layout/orgChart1"/>
    <dgm:cxn modelId="{2F37C801-9B26-4C1A-982D-DE1F0D4FCC22}" type="presParOf" srcId="{AF728B47-EBAB-4EC6-904A-07F266E4DACA}" destId="{7E8C11CE-7313-4CE8-8C3E-C45393A9B8EC}" srcOrd="2" destOrd="0" presId="urn:microsoft.com/office/officeart/2005/8/layout/orgChart1"/>
    <dgm:cxn modelId="{4280FBA9-2B59-4B55-A506-DE7467912BAC}" type="presParOf" srcId="{7E8C11CE-7313-4CE8-8C3E-C45393A9B8EC}" destId="{BDC0F990-141B-4ABC-8E09-EA478ED95FD5}" srcOrd="0" destOrd="0" presId="urn:microsoft.com/office/officeart/2005/8/layout/orgChart1"/>
    <dgm:cxn modelId="{1FBEC527-1565-40D1-B160-821D74AD8CCB}" type="presParOf" srcId="{7E8C11CE-7313-4CE8-8C3E-C45393A9B8EC}" destId="{59C0A571-C35A-42F5-A3BC-DF25B8AF0245}" srcOrd="1" destOrd="0" presId="urn:microsoft.com/office/officeart/2005/8/layout/orgChart1"/>
    <dgm:cxn modelId="{8A4EAC83-96B0-4D20-80F3-DA3318C84CA9}" type="presParOf" srcId="{59C0A571-C35A-42F5-A3BC-DF25B8AF0245}" destId="{36DCC548-DB4A-4094-AA60-9ADD4BD644DD}" srcOrd="0" destOrd="0" presId="urn:microsoft.com/office/officeart/2005/8/layout/orgChart1"/>
    <dgm:cxn modelId="{5FA0F51A-504A-4C82-930F-DB5E458BA75F}" type="presParOf" srcId="{36DCC548-DB4A-4094-AA60-9ADD4BD644DD}" destId="{08F61584-B8B8-4DD7-A9CB-E16EF2024AD1}" srcOrd="0" destOrd="0" presId="urn:microsoft.com/office/officeart/2005/8/layout/orgChart1"/>
    <dgm:cxn modelId="{D636264C-43A9-4EC7-9067-2DC32CDAEA47}" type="presParOf" srcId="{36DCC548-DB4A-4094-AA60-9ADD4BD644DD}" destId="{7DD193AE-0436-4B44-BB7A-5A4FAFCE92C2}" srcOrd="1" destOrd="0" presId="urn:microsoft.com/office/officeart/2005/8/layout/orgChart1"/>
    <dgm:cxn modelId="{519BC0E6-7672-4215-B19C-D087F69C12D0}" type="presParOf" srcId="{59C0A571-C35A-42F5-A3BC-DF25B8AF0245}" destId="{F55A34F5-FD9D-4EE6-871A-060E62169078}" srcOrd="1" destOrd="0" presId="urn:microsoft.com/office/officeart/2005/8/layout/orgChart1"/>
    <dgm:cxn modelId="{A497D8D5-D80F-4288-8F2F-630D8AA24C8E}" type="presParOf" srcId="{59C0A571-C35A-42F5-A3BC-DF25B8AF0245}" destId="{7D6ED127-A800-4CCD-973A-40D59B983348}" srcOrd="2" destOrd="0" presId="urn:microsoft.com/office/officeart/2005/8/layout/orgChart1"/>
    <dgm:cxn modelId="{5A745866-1533-406A-87F3-ECC5DF62D4BB}" type="presParOf" srcId="{7E8C11CE-7313-4CE8-8C3E-C45393A9B8EC}" destId="{09677423-A508-4B4B-8D1B-485A7D42FCFA}" srcOrd="2" destOrd="0" presId="urn:microsoft.com/office/officeart/2005/8/layout/orgChart1"/>
    <dgm:cxn modelId="{4745BF10-7309-4A01-B593-2D146BBE6EC7}" type="presParOf" srcId="{7E8C11CE-7313-4CE8-8C3E-C45393A9B8EC}" destId="{E09469CB-99DC-4FC7-B060-1C8DD4736F7E}" srcOrd="3" destOrd="0" presId="urn:microsoft.com/office/officeart/2005/8/layout/orgChart1"/>
    <dgm:cxn modelId="{6517BBC5-5713-409C-BC8A-15459CDD8242}" type="presParOf" srcId="{E09469CB-99DC-4FC7-B060-1C8DD4736F7E}" destId="{9177EAF4-426E-461E-B9A5-B90772624AC7}" srcOrd="0" destOrd="0" presId="urn:microsoft.com/office/officeart/2005/8/layout/orgChart1"/>
    <dgm:cxn modelId="{3D917E81-78A3-4538-8D8A-B48ED9220C3E}" type="presParOf" srcId="{9177EAF4-426E-461E-B9A5-B90772624AC7}" destId="{14F192BF-2D3E-4CA9-8D4B-DAA255E1B9B5}" srcOrd="0" destOrd="0" presId="urn:microsoft.com/office/officeart/2005/8/layout/orgChart1"/>
    <dgm:cxn modelId="{154A3E1A-EC34-48C9-9FED-E46DF21721EE}" type="presParOf" srcId="{9177EAF4-426E-461E-B9A5-B90772624AC7}" destId="{DCD6DB96-7034-463B-BE36-5B3FB4EBB276}" srcOrd="1" destOrd="0" presId="urn:microsoft.com/office/officeart/2005/8/layout/orgChart1"/>
    <dgm:cxn modelId="{F4AAA14E-865E-4013-B121-CF0C81EC3048}" type="presParOf" srcId="{E09469CB-99DC-4FC7-B060-1C8DD4736F7E}" destId="{D0E7A5EF-87FD-49F8-A1B9-BD44900A5AF4}" srcOrd="1" destOrd="0" presId="urn:microsoft.com/office/officeart/2005/8/layout/orgChart1"/>
    <dgm:cxn modelId="{402E4A9D-DB62-4554-80C7-C6AEC43FDDF7}" type="presParOf" srcId="{E09469CB-99DC-4FC7-B060-1C8DD4736F7E}" destId="{42072533-25C4-4A09-8B1C-01BEC51E9AD3}" srcOrd="2" destOrd="0" presId="urn:microsoft.com/office/officeart/2005/8/layout/orgChart1"/>
    <dgm:cxn modelId="{47BBC47F-B7DA-455E-A482-E57ABC557DA7}" type="presParOf" srcId="{53425F9F-A766-4F4F-BE7E-8967A57E25F5}" destId="{EC13BC23-278C-469E-8670-19E5A3767C11}" srcOrd="2" destOrd="0" presId="urn:microsoft.com/office/officeart/2005/8/layout/orgChart1"/>
    <dgm:cxn modelId="{EA28EE95-FCB7-40DB-9F4D-980E47873BA0}" type="presParOf" srcId="{53425F9F-A766-4F4F-BE7E-8967A57E25F5}" destId="{74C8F862-6171-4635-BA50-8596E0F018EC}" srcOrd="3" destOrd="0" presId="urn:microsoft.com/office/officeart/2005/8/layout/orgChart1"/>
    <dgm:cxn modelId="{2C34F7D4-A3F7-4320-8F3E-57298BE1CA3D}" type="presParOf" srcId="{74C8F862-6171-4635-BA50-8596E0F018EC}" destId="{43CB21CA-FEB1-41BF-A11E-E963522D1399}" srcOrd="0" destOrd="0" presId="urn:microsoft.com/office/officeart/2005/8/layout/orgChart1"/>
    <dgm:cxn modelId="{FAAE5366-EDE7-417E-8EA4-90BF2AFE4F99}" type="presParOf" srcId="{43CB21CA-FEB1-41BF-A11E-E963522D1399}" destId="{90C4D103-D8EC-4AE9-9837-CA62A2D19FD8}" srcOrd="0" destOrd="0" presId="urn:microsoft.com/office/officeart/2005/8/layout/orgChart1"/>
    <dgm:cxn modelId="{5F663412-669A-4A96-A3DE-253A9E1A2944}" type="presParOf" srcId="{43CB21CA-FEB1-41BF-A11E-E963522D1399}" destId="{A80421D6-C5AD-4C7E-87A3-9E9767024270}" srcOrd="1" destOrd="0" presId="urn:microsoft.com/office/officeart/2005/8/layout/orgChart1"/>
    <dgm:cxn modelId="{BD2BC51F-A61F-4BB1-B503-2DC826BF9E09}" type="presParOf" srcId="{74C8F862-6171-4635-BA50-8596E0F018EC}" destId="{9D778A3E-2857-4A1D-BE0C-4CCA693C5C56}" srcOrd="1" destOrd="0" presId="urn:microsoft.com/office/officeart/2005/8/layout/orgChart1"/>
    <dgm:cxn modelId="{6E0E81D5-41D5-40AB-A21A-4BB064FDC70C}" type="presParOf" srcId="{74C8F862-6171-4635-BA50-8596E0F018EC}" destId="{C8BFD6B4-78D5-49D8-A3B5-F20DBAB23D97}" srcOrd="2" destOrd="0" presId="urn:microsoft.com/office/officeart/2005/8/layout/orgChart1"/>
    <dgm:cxn modelId="{AA7B3238-4680-48C0-BDFB-11017A9E870D}" type="presParOf" srcId="{C8BFD6B4-78D5-49D8-A3B5-F20DBAB23D97}" destId="{A97AFD88-761E-4973-8C4F-BCF2EB98F39A}" srcOrd="0" destOrd="0" presId="urn:microsoft.com/office/officeart/2005/8/layout/orgChart1"/>
    <dgm:cxn modelId="{C1DE25E5-E4DC-4A96-B5C2-CDD3B4AE755C}" type="presParOf" srcId="{C8BFD6B4-78D5-49D8-A3B5-F20DBAB23D97}" destId="{E85E5701-3FE3-426E-8254-A6C55202CBC1}" srcOrd="1" destOrd="0" presId="urn:microsoft.com/office/officeart/2005/8/layout/orgChart1"/>
    <dgm:cxn modelId="{DA42432F-BE42-44A6-87A5-523EAF1BC3FF}" type="presParOf" srcId="{E85E5701-3FE3-426E-8254-A6C55202CBC1}" destId="{C463BF6A-838A-49FB-B585-176C8F732B1A}" srcOrd="0" destOrd="0" presId="urn:microsoft.com/office/officeart/2005/8/layout/orgChart1"/>
    <dgm:cxn modelId="{CD76CA52-6B4C-41C4-979E-F6EAEF0DE0BA}" type="presParOf" srcId="{C463BF6A-838A-49FB-B585-176C8F732B1A}" destId="{A89B8676-DBDE-4D5E-B560-ECAFCA50202A}" srcOrd="0" destOrd="0" presId="urn:microsoft.com/office/officeart/2005/8/layout/orgChart1"/>
    <dgm:cxn modelId="{087A94AB-05B8-4CA0-9775-9E874D2BA1A2}" type="presParOf" srcId="{C463BF6A-838A-49FB-B585-176C8F732B1A}" destId="{879A1EF4-EB9E-4AFE-A7BB-B9A34B4015F8}" srcOrd="1" destOrd="0" presId="urn:microsoft.com/office/officeart/2005/8/layout/orgChart1"/>
    <dgm:cxn modelId="{BC711283-39EE-464C-A014-DD6224487E9B}" type="presParOf" srcId="{E85E5701-3FE3-426E-8254-A6C55202CBC1}" destId="{70E275B0-4B36-4F36-A743-917B1A3C5A23}" srcOrd="1" destOrd="0" presId="urn:microsoft.com/office/officeart/2005/8/layout/orgChart1"/>
    <dgm:cxn modelId="{45D3B12D-AE3A-441B-810F-B059E0986907}" type="presParOf" srcId="{E85E5701-3FE3-426E-8254-A6C55202CBC1}" destId="{0B5BC77F-14F4-41F1-8701-B088B2B43E7C}" srcOrd="2" destOrd="0" presId="urn:microsoft.com/office/officeart/2005/8/layout/orgChart1"/>
    <dgm:cxn modelId="{7C622996-510D-416E-A979-5A9D90D52C2F}" type="presParOf" srcId="{C8BFD6B4-78D5-49D8-A3B5-F20DBAB23D97}" destId="{D1106FB2-C581-4604-ADBE-A7B4F86F90AF}" srcOrd="2" destOrd="0" presId="urn:microsoft.com/office/officeart/2005/8/layout/orgChart1"/>
    <dgm:cxn modelId="{61261B30-0C6E-45F8-9036-A1AF0B39BA3A}" type="presParOf" srcId="{C8BFD6B4-78D5-49D8-A3B5-F20DBAB23D97}" destId="{C59D9071-C0DD-48B8-ACA9-0739F31FC1FD}" srcOrd="3" destOrd="0" presId="urn:microsoft.com/office/officeart/2005/8/layout/orgChart1"/>
    <dgm:cxn modelId="{1DF83EA2-1DA2-40F4-9371-E281C46D5C10}" type="presParOf" srcId="{C59D9071-C0DD-48B8-ACA9-0739F31FC1FD}" destId="{D8F6F8B1-3448-4054-ABC7-6892806BF45F}" srcOrd="0" destOrd="0" presId="urn:microsoft.com/office/officeart/2005/8/layout/orgChart1"/>
    <dgm:cxn modelId="{E819A7CC-ABFB-4946-823B-2D639FB6FB57}" type="presParOf" srcId="{D8F6F8B1-3448-4054-ABC7-6892806BF45F}" destId="{93D11AF9-526A-4A25-B855-9018C0E40F8B}" srcOrd="0" destOrd="0" presId="urn:microsoft.com/office/officeart/2005/8/layout/orgChart1"/>
    <dgm:cxn modelId="{8EF31156-6C4F-4CB6-AAFD-FB2C391B9EDE}" type="presParOf" srcId="{D8F6F8B1-3448-4054-ABC7-6892806BF45F}" destId="{3DDEC7CD-7309-48A6-9073-702309F75FEC}" srcOrd="1" destOrd="0" presId="urn:microsoft.com/office/officeart/2005/8/layout/orgChart1"/>
    <dgm:cxn modelId="{924385A6-33EF-406F-AC74-676BB98B42D4}" type="presParOf" srcId="{C59D9071-C0DD-48B8-ACA9-0739F31FC1FD}" destId="{F4F7CFC8-CB6D-4962-A1CA-23E8CB597EEA}" srcOrd="1" destOrd="0" presId="urn:microsoft.com/office/officeart/2005/8/layout/orgChart1"/>
    <dgm:cxn modelId="{B204850B-29E6-4E15-87E6-2ADBB57505FD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886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919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72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45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42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333E963C-1534-4F8D-B2A7-66D81AA25953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507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Текст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Надпись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"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  <p:sp>
        <p:nvSpPr>
          <p:cNvPr id="15" name="Надпись 14"/>
          <p:cNvSpPr txBox="1"/>
          <p:nvPr/>
        </p:nvSpPr>
        <p:spPr>
          <a:xfrm>
            <a:off x="9322667" y="26094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"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адпись 8"/>
          <p:cNvSpPr txBox="1"/>
          <p:nvPr/>
        </p:nvSpPr>
        <p:spPr>
          <a:xfrm>
            <a:off x="805368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"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  <p:sp>
        <p:nvSpPr>
          <p:cNvPr id="15" name="Надпись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ru-RU" sz="12200" b="0" i="0" dirty="0" smtClean="0">
                <a:latin typeface="Century Gothic"/>
                <a:ea typeface="+mn-ea"/>
                <a:cs typeface="+mn-cs"/>
              </a:rPr>
              <a:t>"</a:t>
            </a:r>
            <a:endParaRPr lang="ru-RU" sz="12200" b="0" i="0" dirty="0">
              <a:latin typeface="Century Gothic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Текст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Текст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лбца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Рисунок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0" name="Рисунок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31" name="Рисунок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ru-RU" smtClean="0"/>
              <a:t>27.10.2014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7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Название компании</a:t>
            </a:r>
            <a:endParaRPr lang="ru-RU" sz="7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 smtClean="0"/>
              <a:t>Презентация бизнес-плана</a:t>
            </a:r>
            <a:endParaRPr lang="ru-RU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Потребности в ресурсах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Перечислите потребности в отношении таких ресурсов, как: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персонал;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технологии;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финансы;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сбыт;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рекламные мероприятия;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продукты;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услуги.</a:t>
            </a:r>
            <a:endParaRPr lang="ru-RU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Финансовый план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Изложите обобщенный финансовый план с определением финансовой модели вашей компании и ориентировочных цен.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В этом плане нужно отразить прогнозируемые показатели годового объема продаж и прибыли на ближайшие три года.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Чтобы должным образом представить эту информацию, используйте несколько слайдов.</a:t>
            </a:r>
            <a:endParaRPr lang="ru-RU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Анализ рисков и оценка экономической эффективности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Кратко опишите риски предлагаемого проекта и меры по снижению рисков.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Дайте оценку предполагаемой экономической эффективности проекта, особенно если вам требуется привлечь финансирование.</a:t>
            </a:r>
            <a:endParaRPr lang="ru-RU" sz="20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Основные проблемы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Краткосрочная перспектива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Определите основные решения, которые нужно принять, и проблемы, которые необходимо разрешить немедленно или в ближайшем будущем.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Укажите, какие последствия может иметь откладывание решений.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Долгосрочная перспектива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Определите проблемы, требующие решения в долгосрочной перспективе.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Укажите, какие последствия может иметь откладывание решений.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Если вам необходимо привлечь финансирование, точно укажите проблемы, для решения которых требуются финансовые ресурсы.</a:t>
            </a:r>
            <a:endParaRPr lang="ru-RU" sz="20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Приложение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</a:rPr>
              <a:t>Перечислите дополнительные материалы и ресурсы.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Бизнес-концепция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Кратко опишите основной продукт, услугу, технологию, концепцию или стратегию, лежащие в основе вашего бизнеса.</a:t>
            </a:r>
            <a:endParaRPr lang="ru-RU" sz="20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8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Четко сформулируйте долгосрочную задачу вашей компании.</a:t>
            </a:r>
            <a:endParaRPr lang="ru-RU" sz="48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l" defTabSz="457200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 b="0" i="0" dirty="0" smtClean="0">
                <a:latin typeface="Century Gothic"/>
                <a:ea typeface="+mj-ea"/>
                <a:cs typeface="+mj-cs"/>
              </a:rPr>
              <a:t>Старайтесь использовать слова, описывающие направление развития вашей компании, но как можно лаконичнее.</a:t>
            </a:r>
            <a:endParaRPr lang="ru-RU" sz="1800" b="0" i="0" dirty="0"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820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Краткий обзор рынка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Дайте краткую характеристику своего рынка в прошлом, настоящем и будущем.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Рассмотрите изменения в распределении рынка, лидирующих позициях, составе участников и конъюнктуре рынка, затратах, ценообразовании или конкурентной среде, которые дают возможность для успеха вашей компании.</a:t>
            </a:r>
            <a:endParaRPr lang="ru-RU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Возможности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Определите проблемы и возможности.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 проблемы потребителей и опишите характер создаваемых ими возможностей для продвижения продуктов или услуг.</a:t>
            </a:r>
            <a:endParaRPr lang="ru-RU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Конкуренция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Кратко опишите своих конкурентов.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 конкурентное преимущество своей компании.</a:t>
            </a:r>
            <a:endParaRPr lang="ru-RU" sz="20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Цели и задачи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угольни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Перечислите пятилетние цели.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 конкретные измеримые задачи для достижения ваших пятилетних целей.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Перечислите задачи в отношении доли рынка.</a:t>
            </a:r>
          </a:p>
          <a:p>
            <a:pPr marL="742950" lvl="1" indent="-28575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Перечислите задачи в отношении доходов и прибыльности.</a:t>
            </a:r>
            <a:endParaRPr lang="ru-RU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Кадровый состав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 имена главного исполнительного директора и основных руководителей.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Добавьте сведения о предыдущих достижениях, чтобы показать успешную деятельность этих людей.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SzPct val="80000"/>
              <a:buFont typeface="Wingdings 3"/>
              <a:buChar char=""/>
            </a:pPr>
            <a:r>
              <a:rPr lang="ru-RU" sz="20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Укажите общее количество лет опыта в соответствующей области.</a:t>
            </a:r>
            <a:endParaRPr lang="ru-RU" sz="20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698" y="438914"/>
            <a:ext cx="9404723" cy="1400530"/>
          </a:xfrm>
        </p:spPr>
        <p:txBody>
          <a:bodyPr/>
          <a:lstStyle/>
          <a:p>
            <a:pPr algn="l" defTabSz="457200">
              <a:spcBef>
                <a:spcPts val="1"/>
              </a:spcBef>
              <a:buNone/>
            </a:pPr>
            <a:r>
              <a:rPr lang="ru-RU" sz="4200" b="0" i="0" dirty="0" smtClean="0">
                <a:solidFill>
                  <a:srgbClr val="EBEBEB"/>
                </a:solidFill>
                <a:latin typeface="Century Gothic"/>
                <a:ea typeface="+mj-ea"/>
                <a:cs typeface="+mj-cs"/>
              </a:rPr>
              <a:t>Кадровый состав</a:t>
            </a:r>
            <a:endParaRPr lang="ru-RU" sz="4200" b="0" i="0" dirty="0">
              <a:solidFill>
                <a:srgbClr val="EBEBEB"/>
              </a:solidFill>
              <a:latin typeface="Century Gothic"/>
              <a:ea typeface="+mj-ea"/>
              <a:cs typeface="+mj-cs"/>
            </a:endParaRP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0507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4842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_Plan_IonGreen_16X9_TP103417220.potx" id="{4B1FCF6B-AC37-473E-AFE9-684358FD50D7}" vid="{D849E02E-A37B-4F65-A00F-6E9D5C4BFA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бизнес-плана (светло-зеленое оформление, широкоэкранный формат)</Template>
  <TotalTime>2</TotalTime>
  <Words>421</Words>
  <Application>Microsoft Office PowerPoint</Application>
  <PresentationFormat>Широкоэкранный</PresentationFormat>
  <Paragraphs>70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3</vt:lpstr>
      <vt:lpstr>Ион</vt:lpstr>
      <vt:lpstr>Название компании</vt:lpstr>
      <vt:lpstr>Бизнес-концепция</vt:lpstr>
      <vt:lpstr>Четко сформулируйте долгосрочную задачу вашей компании.</vt:lpstr>
      <vt:lpstr>Краткий обзор рынка</vt:lpstr>
      <vt:lpstr>Возможности</vt:lpstr>
      <vt:lpstr>Конкуренция</vt:lpstr>
      <vt:lpstr>Цели и задачи</vt:lpstr>
      <vt:lpstr>Кадровый состав</vt:lpstr>
      <vt:lpstr>Кадровый состав</vt:lpstr>
      <vt:lpstr>Потребности в ресурсах</vt:lpstr>
      <vt:lpstr>Финансовый план</vt:lpstr>
      <vt:lpstr>Анализ рисков и оценка экономической эффективности</vt:lpstr>
      <vt:lpstr>Основные проблемы</vt:lpstr>
      <vt:lpstr>Приложение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компании</dc:title>
  <dc:creator>Павел</dc:creator>
  <cp:keywords/>
  <cp:lastModifiedBy>Павел</cp:lastModifiedBy>
  <cp:revision>1</cp:revision>
  <cp:lastPrinted>2012-08-15T21:38:02Z</cp:lastPrinted>
  <dcterms:created xsi:type="dcterms:W3CDTF">2014-10-27T09:54:13Z</dcterms:created>
  <dcterms:modified xsi:type="dcterms:W3CDTF">2014-10-27T09:56:39Z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