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73" r:id="rId16"/>
    <p:sldId id="269" r:id="rId17"/>
    <p:sldId id="270" r:id="rId18"/>
    <p:sldId id="282" r:id="rId19"/>
    <p:sldId id="281" r:id="rId20"/>
    <p:sldId id="271" r:id="rId21"/>
    <p:sldId id="272" r:id="rId22"/>
    <p:sldId id="274" r:id="rId23"/>
    <p:sldId id="278" r:id="rId24"/>
    <p:sldId id="280" r:id="rId25"/>
    <p:sldId id="279" r:id="rId26"/>
    <p:sldId id="283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C744A-A30D-40AA-8398-C67D0B0BC817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E489-E6D5-432F-AFDA-A9282E018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6CE16D-7DFA-4234-843C-25D4DD5EAFE2}" type="datetimeFigureOut">
              <a:rPr lang="ru-RU" smtClean="0"/>
              <a:pPr/>
              <a:t>19.10.2009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7B1AA2-D107-4FCB-BA37-FAE57BB5E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9.AVI" TargetMode="External"/><Relationship Id="rId7" Type="http://schemas.openxmlformats.org/officeDocument/2006/relationships/image" Target="../media/image23.png"/><Relationship Id="rId2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8.AVI" TargetMode="External"/><Relationship Id="rId1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6.AVI" TargetMode="Externa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3.xml"/><Relationship Id="rId4" Type="http://schemas.openxmlformats.org/officeDocument/2006/relationships/video" Target="file:///M:\&#1055;&#1091;&#1073;&#1083;&#1080;&#1082;&#1072;&#1094;&#1080;&#1080;\&#1050;&#1086;&#1084;&#1072;&#1085;&#1076;&#1080;&#1088;&#1089;&#1082;&#1072;&#1103;%20&#1091;&#1095;&#1105;&#1073;&#1072;\P3090002.AVI" TargetMode="Externa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0717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Интернет технологии в работе преподавателя высшей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4286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Докладчик : Павел Георгиевич </a:t>
            </a:r>
            <a:r>
              <a:rPr lang="ru-RU" dirty="0" err="1" smtClean="0"/>
              <a:t>Бордовский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428604"/>
            <a:ext cx="4732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Командирская учёба </a:t>
            </a:r>
          </a:p>
          <a:p>
            <a:r>
              <a:rPr lang="ru-RU" sz="2800" dirty="0" smtClean="0"/>
              <a:t>19 октября 2009, Актовый зал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5786454"/>
            <a:ext cx="201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Санкт-Петербург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Электронная почта</a:t>
            </a:r>
            <a:endParaRPr lang="ru-RU" dirty="0"/>
          </a:p>
        </p:txBody>
      </p:sp>
      <p:pic>
        <p:nvPicPr>
          <p:cNvPr id="4" name="Содержимое 3" descr="m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8358214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Специальный сайт</a:t>
            </a:r>
            <a:br>
              <a:rPr lang="ru-RU" dirty="0" smtClean="0"/>
            </a:br>
            <a:r>
              <a:rPr lang="ru-RU" sz="1600" dirty="0" smtClean="0"/>
              <a:t>(институт исследований природы времени)</a:t>
            </a:r>
            <a:endParaRPr lang="ru-RU" sz="1600" dirty="0"/>
          </a:p>
        </p:txBody>
      </p:sp>
      <p:pic>
        <p:nvPicPr>
          <p:cNvPr id="4" name="Содержимое 3" descr="pab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143900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943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Специальный сайт</a:t>
            </a:r>
            <a:br>
              <a:rPr lang="ru-RU" dirty="0" smtClean="0"/>
            </a:br>
            <a:r>
              <a:rPr lang="ru-RU" sz="1800" dirty="0" smtClean="0"/>
              <a:t>РАН институт </a:t>
            </a:r>
            <a:r>
              <a:rPr lang="ru-RU" sz="1800" dirty="0" err="1" smtClean="0"/>
              <a:t>народохозяйственного</a:t>
            </a:r>
            <a:r>
              <a:rPr lang="ru-RU" sz="1800" dirty="0" smtClean="0"/>
              <a:t> прогнозирования</a:t>
            </a:r>
            <a:endParaRPr lang="ru-RU" sz="1800" dirty="0"/>
          </a:p>
        </p:txBody>
      </p:sp>
      <p:pic>
        <p:nvPicPr>
          <p:cNvPr id="4" name="Содержимое 3" descr="pab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8215338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  <p:pic>
        <p:nvPicPr>
          <p:cNvPr id="4" name="Содержимое 3" descr="pb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8215338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format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8143900" cy="6072206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o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215338" cy="600076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iz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143900" cy="600076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Личный сайт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err="1" smtClean="0"/>
              <a:t>павла</a:t>
            </a:r>
            <a:r>
              <a:rPr lang="ru-RU" sz="2200" dirty="0" smtClean="0"/>
              <a:t> </a:t>
            </a:r>
            <a:r>
              <a:rPr lang="ru-RU" sz="2200" dirty="0" err="1" smtClean="0"/>
              <a:t>георгиевича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бордовского</a:t>
            </a:r>
            <a:r>
              <a:rPr lang="ru-RU" sz="2200" dirty="0" smtClean="0"/>
              <a:t> (</a:t>
            </a:r>
            <a:r>
              <a:rPr lang="en-US" sz="2200" dirty="0" smtClean="0"/>
              <a:t>pbord.spb.ru)</a:t>
            </a:r>
            <a:endParaRPr lang="ru-RU" sz="2200" dirty="0"/>
          </a:p>
        </p:txBody>
      </p:sp>
      <p:pic>
        <p:nvPicPr>
          <p:cNvPr id="7" name="Содержимое 6" descr="sel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8143900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58214" cy="46575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Сайт отдела по связям с общественностью НГУ им. П.Ф.Лесгафта</a:t>
            </a:r>
            <a:endParaRPr lang="ru-RU" sz="1800" dirty="0"/>
          </a:p>
        </p:txBody>
      </p:sp>
      <p:pic>
        <p:nvPicPr>
          <p:cNvPr id="4" name="Содержимое 3" descr="c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8143900" cy="6215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личного сайта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9416"/>
            <a:ext cx="7786742" cy="48463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Подготовка </a:t>
            </a:r>
            <a:r>
              <a:rPr lang="ru-RU" sz="3600" dirty="0" err="1" smtClean="0"/>
              <a:t>матералов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2. Выбор </a:t>
            </a:r>
            <a:r>
              <a:rPr lang="ru-RU" sz="3600" dirty="0" err="1" smtClean="0"/>
              <a:t>хостинг</a:t>
            </a:r>
            <a:r>
              <a:rPr lang="ru-RU" sz="3600" dirty="0" smtClean="0"/>
              <a:t> провайдера</a:t>
            </a:r>
          </a:p>
          <a:p>
            <a:r>
              <a:rPr lang="ru-RU" sz="3600" dirty="0" smtClean="0"/>
              <a:t>3. Выбор тарифа (0-200 </a:t>
            </a:r>
            <a:r>
              <a:rPr lang="ru-RU" sz="3600" dirty="0" err="1" smtClean="0"/>
              <a:t>руб</a:t>
            </a:r>
            <a:r>
              <a:rPr lang="ru-RU" sz="3600" dirty="0" smtClean="0"/>
              <a:t>/</a:t>
            </a:r>
            <a:r>
              <a:rPr lang="ru-RU" sz="3600" dirty="0" err="1" smtClean="0"/>
              <a:t>мес</a:t>
            </a:r>
            <a:r>
              <a:rPr lang="ru-RU" sz="3600" dirty="0" smtClean="0"/>
              <a:t>)</a:t>
            </a:r>
          </a:p>
          <a:p>
            <a:r>
              <a:rPr lang="ru-RU" sz="3600" dirty="0" smtClean="0"/>
              <a:t>4. Создание сайта. (странички)</a:t>
            </a:r>
          </a:p>
          <a:p>
            <a:r>
              <a:rPr lang="ru-RU" sz="3600" dirty="0" smtClean="0"/>
              <a:t>5. Управление сайтом. (Поддержка сайта)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использования интернет в учебном процесс или в работе педагога: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7643866" cy="3000364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Поиск информации.</a:t>
            </a:r>
          </a:p>
          <a:p>
            <a:pPr lvl="0"/>
            <a:r>
              <a:rPr lang="ru-RU" sz="3200" dirty="0" smtClean="0"/>
              <a:t>Передача информации.</a:t>
            </a:r>
          </a:p>
          <a:p>
            <a:pPr lvl="0"/>
            <a:r>
              <a:rPr lang="ru-RU" sz="3200" dirty="0" smtClean="0"/>
              <a:t>Дистанционные образовательные технологии. (ДОТ).</a:t>
            </a:r>
          </a:p>
          <a:p>
            <a:pPr lvl="0"/>
            <a:r>
              <a:rPr lang="ru-RU" sz="3200" dirty="0" smtClean="0"/>
              <a:t>Обучение в режиме </a:t>
            </a:r>
            <a:r>
              <a:rPr lang="ru-RU" sz="3200" dirty="0" err="1" smtClean="0"/>
              <a:t>Он-лайн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Дистанционные образовательные технологии (ДОТ)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1. Рассылка заданий и получение ответов по почте. (существовал задолго до появления интернет).</a:t>
            </a:r>
          </a:p>
          <a:p>
            <a:r>
              <a:rPr lang="ru-RU" sz="3600" dirty="0" smtClean="0"/>
              <a:t>2. Рассылка (раздача) материалов курса на электронных носителях</a:t>
            </a:r>
          </a:p>
          <a:p>
            <a:r>
              <a:rPr lang="ru-RU" sz="3600" dirty="0" smtClean="0"/>
              <a:t>3. Использование электронной почты.</a:t>
            </a:r>
          </a:p>
          <a:p>
            <a:r>
              <a:rPr lang="ru-RU" sz="3600" dirty="0" smtClean="0"/>
              <a:t>4. Использование специальных программ для Дистанционных образовательных технологий.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143900" cy="635795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o2in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215338" cy="650083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8143900" cy="62865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l_re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8143900" cy="628652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3943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Дистанционные образовательные технологии (ДОТ)</a:t>
            </a:r>
            <a:endParaRPr lang="ru-RU" sz="2000" dirty="0"/>
          </a:p>
        </p:txBody>
      </p:sp>
      <p:pic>
        <p:nvPicPr>
          <p:cNvPr id="7" name="Содержимое 6" descr="otv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072462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553356" cy="13230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Использование Дистанционных образовательных технологий (ДОТ) </a:t>
            </a:r>
            <a:br>
              <a:rPr lang="ru-RU" sz="2800" dirty="0" smtClean="0"/>
            </a:br>
            <a:r>
              <a:rPr lang="ru-RU" sz="2800" dirty="0" smtClean="0"/>
              <a:t>в учебном процессе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072462" cy="46698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Перевод всех учебно-методических материалов в электронный вид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Доработка УМК к использованию ДОТ.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Создание дополнительных учебно-методических материалов для обучения с применением ДОТ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Создание электронного курса (сайта) для обучения с применением ДОТ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Видеоматериалы для ДОТ</a:t>
            </a:r>
            <a:br>
              <a:rPr lang="ru-RU" dirty="0" smtClean="0"/>
            </a:br>
            <a:r>
              <a:rPr lang="ru-RU" sz="2700" dirty="0" err="1" smtClean="0"/>
              <a:t>Курашова</a:t>
            </a:r>
            <a:r>
              <a:rPr lang="ru-RU" sz="2700" dirty="0" smtClean="0"/>
              <a:t> Евгения (каф. Гимнастики) </a:t>
            </a:r>
            <a:endParaRPr lang="ru-RU" sz="2700" dirty="0"/>
          </a:p>
        </p:txBody>
      </p:sp>
      <p:pic>
        <p:nvPicPr>
          <p:cNvPr id="11" name="P309000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00496" y="1571612"/>
            <a:ext cx="3048000" cy="2286000"/>
          </a:xfrm>
          <a:prstGeom prst="rect">
            <a:avLst/>
          </a:prstGeom>
        </p:spPr>
      </p:pic>
      <p:pic>
        <p:nvPicPr>
          <p:cNvPr id="12" name="P3090008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00034" y="4143380"/>
            <a:ext cx="3048000" cy="2286000"/>
          </a:xfrm>
          <a:prstGeom prst="rect">
            <a:avLst/>
          </a:prstGeom>
        </p:spPr>
      </p:pic>
      <p:pic>
        <p:nvPicPr>
          <p:cNvPr id="13" name="P3090009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4000496" y="4143380"/>
            <a:ext cx="3048000" cy="2286000"/>
          </a:xfrm>
          <a:prstGeom prst="rect">
            <a:avLst/>
          </a:prstGeom>
        </p:spPr>
      </p:pic>
      <p:pic>
        <p:nvPicPr>
          <p:cNvPr id="9" name="P309000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00034" y="157161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9618" cy="5371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Реализация ДОТ в НГУ им. П.Ф.Лесгафта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Создание организационно-правовой базы.</a:t>
            </a:r>
          </a:p>
          <a:p>
            <a:r>
              <a:rPr lang="ru-RU" sz="3200" dirty="0" smtClean="0"/>
              <a:t>Создание Центра Дистанционного Образования при заочном факультете.</a:t>
            </a:r>
          </a:p>
          <a:p>
            <a:r>
              <a:rPr lang="ru-RU" sz="3200" dirty="0" smtClean="0"/>
              <a:t>Подготовка сотрудников университета на курсах ФПК</a:t>
            </a:r>
          </a:p>
          <a:p>
            <a:r>
              <a:rPr lang="ru-RU" sz="3200" dirty="0" smtClean="0"/>
              <a:t>Выборочное внедрение ДОТ по отдельным дисциплинам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Для поиска информации используются различные поисковые системы: </a:t>
            </a:r>
          </a:p>
          <a:p>
            <a:pPr lvl="0">
              <a:buNone/>
            </a:pPr>
            <a:r>
              <a:rPr lang="ru-RU" dirty="0" smtClean="0"/>
              <a:t>Российские :</a:t>
            </a:r>
          </a:p>
          <a:p>
            <a:pPr algn="ctr"/>
            <a:r>
              <a:rPr lang="ru-RU" sz="3600" dirty="0" smtClean="0"/>
              <a:t> </a:t>
            </a:r>
            <a:r>
              <a:rPr lang="en-US" sz="3600" dirty="0" smtClean="0"/>
              <a:t>Rambler</a:t>
            </a:r>
            <a:endParaRPr lang="ru-RU" sz="3600" dirty="0" smtClean="0"/>
          </a:p>
          <a:p>
            <a:pPr algn="ctr"/>
            <a:r>
              <a:rPr lang="en-US" sz="3600" dirty="0" err="1" smtClean="0"/>
              <a:t>Yandex</a:t>
            </a:r>
            <a:endParaRPr lang="ru-RU" sz="3600" dirty="0" smtClean="0"/>
          </a:p>
          <a:p>
            <a:pPr>
              <a:buNone/>
            </a:pPr>
            <a:r>
              <a:rPr lang="ru-RU" dirty="0" smtClean="0"/>
              <a:t>Зарубежные :</a:t>
            </a:r>
          </a:p>
          <a:p>
            <a:pPr algn="ctr"/>
            <a:r>
              <a:rPr lang="en-US" sz="3600" dirty="0" smtClean="0"/>
              <a:t>Google</a:t>
            </a:r>
            <a:endParaRPr lang="ru-RU" sz="3600" dirty="0" smtClean="0"/>
          </a:p>
          <a:p>
            <a:pPr algn="ctr"/>
            <a:r>
              <a:rPr lang="en-US" sz="3600" dirty="0" smtClean="0"/>
              <a:t>Yahoo</a:t>
            </a:r>
            <a:endParaRPr lang="ru-RU" sz="3600" dirty="0" smtClean="0"/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7858180" cy="6170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mb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h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og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Справочники, сайты,</a:t>
            </a:r>
            <a:br>
              <a:rPr lang="ru-RU" dirty="0" smtClean="0"/>
            </a:br>
            <a:r>
              <a:rPr lang="ru-RU" dirty="0" err="1" smtClean="0"/>
              <a:t>энциклопендии</a:t>
            </a:r>
            <a:endParaRPr lang="ru-RU" dirty="0"/>
          </a:p>
        </p:txBody>
      </p:sp>
      <p:pic>
        <p:nvPicPr>
          <p:cNvPr id="4" name="Содержимое 3" descr="wikipe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8215338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Передача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7524752" cy="392909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Почта </a:t>
            </a:r>
          </a:p>
          <a:p>
            <a:r>
              <a:rPr lang="ru-RU" sz="5400" dirty="0" smtClean="0"/>
              <a:t>Специальные сайты </a:t>
            </a:r>
            <a:r>
              <a:rPr lang="ru-RU" sz="3900" dirty="0" smtClean="0"/>
              <a:t>(как правило -корпоративные)</a:t>
            </a:r>
          </a:p>
          <a:p>
            <a:r>
              <a:rPr lang="ru-RU" sz="5400" dirty="0" smtClean="0"/>
              <a:t>Личные сайты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300</Words>
  <Application>Microsoft Office PowerPoint</Application>
  <PresentationFormat>Экран (4:3)</PresentationFormat>
  <Paragraphs>60</Paragraphs>
  <Slides>28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Метро</vt:lpstr>
      <vt:lpstr>Изящная</vt:lpstr>
      <vt:lpstr>Интернет технологии в работе преподавателя высшей школы</vt:lpstr>
      <vt:lpstr>Основные направления использования интернет в учебном процесс или в работе педагога:</vt:lpstr>
      <vt:lpstr>Поиск информации</vt:lpstr>
      <vt:lpstr>Слайд 4</vt:lpstr>
      <vt:lpstr>Слайд 5</vt:lpstr>
      <vt:lpstr>Слайд 6</vt:lpstr>
      <vt:lpstr>Слайд 7</vt:lpstr>
      <vt:lpstr>Справочники, сайты, энциклопендии</vt:lpstr>
      <vt:lpstr>Передача информации</vt:lpstr>
      <vt:lpstr>Электронная почта</vt:lpstr>
      <vt:lpstr>Специальный сайт (институт исследований природы времени)</vt:lpstr>
      <vt:lpstr>Специальный сайт РАН институт народохозяйственного прогнозирования</vt:lpstr>
      <vt:lpstr>Личный сайт  павла георгиевича бордовского (pbord.spb.ru)</vt:lpstr>
      <vt:lpstr>Личный сайт  павла георгиевича бордовского (pbord.spb.ru)</vt:lpstr>
      <vt:lpstr>Личный сайт  павла георгиевича бордовского (pbord.spb.ru)</vt:lpstr>
      <vt:lpstr>Личный сайт  павла георгиевича бордовского (pbord.spb.ru)</vt:lpstr>
      <vt:lpstr>Личный сайт  павла георгиевича бордовского (pbord.spb.ru)</vt:lpstr>
      <vt:lpstr>Сайт отдела по связям с общественностью НГУ им. П.Ф.Лесгафта</vt:lpstr>
      <vt:lpstr>Создание личного сайта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Дистанционные образовательные технологии (ДОТ)</vt:lpstr>
      <vt:lpstr>Использование Дистанционных образовательных технологий (ДОТ)  в учебном процессе</vt:lpstr>
      <vt:lpstr>Видеоматериалы для ДОТ Курашова Евгения (каф. Гимнастики) </vt:lpstr>
      <vt:lpstr>Реализация ДОТ в НГУ им. П.Ф.Лесгафта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технологии в работе преподавателя высшей школы</dc:title>
  <dc:creator>павел</dc:creator>
  <cp:lastModifiedBy>Admin</cp:lastModifiedBy>
  <cp:revision>34</cp:revision>
  <dcterms:created xsi:type="dcterms:W3CDTF">2009-10-17T06:52:29Z</dcterms:created>
  <dcterms:modified xsi:type="dcterms:W3CDTF">2009-10-18T22:16:36Z</dcterms:modified>
</cp:coreProperties>
</file>