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avi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8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50DFEF8-0697-4AC3-8BFE-67FD28E7EF6F}" type="datetimeFigureOut">
              <a:rPr lang="ru-RU" smtClean="0"/>
              <a:t>29.02.2012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30440EC-1542-4F5F-8F51-02FB6A6C39B1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r>
              <a:rPr lang="ru-RU" dirty="0" smtClean="0"/>
              <a:t>Средства мультимедиа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052736"/>
            <a:ext cx="8208912" cy="4896544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</a:rPr>
              <a:t>Применение средств мультимедиа в различных областях человеческой деятельности становится очень актуальным. Особенно в таких областях как: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Учебный процесс.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Научная деятельность.</a:t>
            </a:r>
          </a:p>
          <a:p>
            <a:pPr marL="514350" indent="-514350">
              <a:buAutoNum type="arabicPeriod"/>
            </a:pPr>
            <a:r>
              <a:rPr lang="ru-RU" sz="3600" dirty="0" smtClean="0">
                <a:solidFill>
                  <a:schemeClr val="tx1"/>
                </a:solidFill>
              </a:rPr>
              <a:t>Рекламный бизнес.</a:t>
            </a:r>
            <a:endParaRPr lang="ru-RU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18404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solidFill>
                  <a:prstClr val="black"/>
                </a:solidFill>
              </a:rPr>
              <a:t>Основные программы для работы с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Работа с графикой.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Получение графических изображений на компьютере 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Редактирование и просмотр графических изображений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Работа с графическими файлами (конвертация, сжатие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Добавление графических объектов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80140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4953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Работа с графическими файлами (конвертация, сжатие)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/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8136904" cy="5424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350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prstClr val="black"/>
                </a:solidFill>
              </a:rPr>
              <a:t>Основные программы для работы с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65103"/>
          </a:xfrm>
        </p:spPr>
        <p:txBody>
          <a:bodyPr/>
          <a:lstStyle/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Работа с видео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Захват видео изображений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Запись видео информации в файл.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Конвертация и сжатие видеофайлов.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Редактирование видеоинформации.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Добавление </a:t>
            </a:r>
            <a:r>
              <a:rPr lang="ru-RU" dirty="0" err="1" smtClean="0">
                <a:effectLst/>
                <a:latin typeface="Times New Roman"/>
                <a:ea typeface="Times New Roman"/>
              </a:rPr>
              <a:t>видеообъектов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в презентацию. 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05707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4953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Захват видео изображений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08720"/>
            <a:ext cx="8686800" cy="5171405"/>
          </a:xfrm>
        </p:spPr>
        <p:txBody>
          <a:bodyPr/>
          <a:lstStyle/>
          <a:p>
            <a:r>
              <a:rPr lang="ru-RU" dirty="0" smtClean="0"/>
              <a:t>Устройства для захвата </a:t>
            </a:r>
            <a:r>
              <a:rPr lang="ru-RU" dirty="0" err="1" smtClean="0"/>
              <a:t>видеизображений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84783"/>
            <a:ext cx="6336704" cy="506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10736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cap="none" dirty="0">
                <a:solidFill>
                  <a:srgbClr val="4E3B30"/>
                </a:solidFill>
                <a:effectLst/>
                <a:latin typeface="Times New Roman"/>
                <a:ea typeface="Times New Roman"/>
              </a:rPr>
              <a:t>Захват видео изображений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980728"/>
            <a:ext cx="8686800" cy="5099397"/>
          </a:xfrm>
        </p:spPr>
        <p:txBody>
          <a:bodyPr/>
          <a:lstStyle/>
          <a:p>
            <a:r>
              <a:rPr lang="ru-RU" dirty="0" smtClean="0"/>
              <a:t>Программы для захвата и обработки видео.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556792"/>
            <a:ext cx="5976664" cy="4781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8930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Конвертация видео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56792"/>
            <a:ext cx="7505700" cy="489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592540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Создание фильмов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6431360" cy="5145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6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Посмотрим видео</a:t>
            </a:r>
            <a:endParaRPr lang="ru-RU" dirty="0"/>
          </a:p>
        </p:txBody>
      </p:sp>
      <p:pic>
        <p:nvPicPr>
          <p:cNvPr id="4" name="2005-01-30 022.AVI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631950" y="1554163"/>
            <a:ext cx="6034088" cy="4525962"/>
          </a:xfrm>
        </p:spPr>
      </p:pic>
    </p:spTree>
    <p:extLst>
      <p:ext uri="{BB962C8B-B14F-4D97-AF65-F5344CB8AC3E}">
        <p14:creationId xmlns:p14="http://schemas.microsoft.com/office/powerpoint/2010/main" val="10967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0000"/>
                </a:solidFill>
                <a:latin typeface="Arial"/>
                <a:ea typeface="Times New Roman"/>
              </a:rPr>
              <a:t>Понятие мультимедиа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124744"/>
            <a:ext cx="734481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Термином </a:t>
            </a:r>
            <a:r>
              <a:rPr lang="ru-RU" sz="2800" dirty="0" err="1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multimedia</a:t>
            </a:r>
            <a:r>
              <a:rPr lang="ru-RU" sz="2800" dirty="0" smtClean="0">
                <a:solidFill>
                  <a:srgbClr val="FF0000"/>
                </a:solidFill>
                <a:effectLst/>
                <a:latin typeface="Times New Roman"/>
                <a:ea typeface="Times New Roman"/>
              </a:rPr>
              <a:t> 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(что в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пеpеводе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 английского означает «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многосpедность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»)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опpеделяется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инфоpмационная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технология на основе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пpогpаммно-аппаpатного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комплекса, имеющего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ядpо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в виде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компьютеpа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со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сpедствами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подключения к нему аудио- и видеотехники. Мультимедиа-технология позволяет обеспечить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пpи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решении задач автоматизации интеллектуальной деятельности объединение возможностей ЭВМ с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тpадиционными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для нашего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воспpиятия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средствами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пpедставления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звуковой 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видеоинфоpмации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для синтеза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тpех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 стихий (звука, текста и </a:t>
            </a:r>
            <a:r>
              <a:rPr lang="ru-RU" sz="2400" dirty="0" err="1" smtClean="0">
                <a:effectLst/>
                <a:latin typeface="Times New Roman"/>
                <a:ea typeface="Times New Roman"/>
              </a:rPr>
              <a:t>гpафики</a:t>
            </a:r>
            <a:r>
              <a:rPr lang="ru-RU" sz="2400" dirty="0" smtClean="0">
                <a:effectLst/>
                <a:latin typeface="Times New Roman"/>
                <a:ea typeface="Times New Roman"/>
              </a:rPr>
              <a:t>, живого видео). </a:t>
            </a:r>
            <a:r>
              <a:rPr lang="en-US" sz="2400" dirty="0" smtClean="0">
                <a:latin typeface="Times New Roman"/>
                <a:ea typeface="Times New Roman"/>
              </a:rPr>
              <a:t>[</a:t>
            </a:r>
            <a:r>
              <a:rPr lang="ru-RU" sz="2400" dirty="0" smtClean="0">
                <a:latin typeface="Times New Roman"/>
                <a:ea typeface="Times New Roman"/>
              </a:rPr>
              <a:t>Википедия</a:t>
            </a:r>
            <a:r>
              <a:rPr lang="en-US" sz="2400" dirty="0" smtClean="0">
                <a:latin typeface="Times New Roman"/>
                <a:ea typeface="Times New Roman"/>
              </a:rPr>
              <a:t>]</a:t>
            </a:r>
            <a:endParaRPr lang="ru-RU" sz="24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758841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pPr lvl="0"/>
            <a:r>
              <a:rPr lang="ru-RU" u="none" strike="noStrike" dirty="0" smtClean="0">
                <a:solidFill>
                  <a:srgbClr val="000000"/>
                </a:solidFill>
                <a:effectLst/>
                <a:latin typeface="Arial"/>
                <a:ea typeface="Times New Roman"/>
              </a:rPr>
              <a:t>Понятие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lnSpc>
                <a:spcPct val="120000"/>
              </a:lnSpc>
              <a:buSzPts val="1000"/>
              <a:buNone/>
              <a:tabLst>
                <a:tab pos="914400" algn="l"/>
              </a:tabLst>
            </a:pPr>
            <a:r>
              <a:rPr lang="ru-RU" u="none" strike="noStrike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  <a:cs typeface="Times New Roman"/>
              </a:rPr>
              <a:t>Виды и формы представления информации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  <a:cs typeface="Times New Roman"/>
              </a:rPr>
              <a:t>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по воздействию на органы чувств: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оптчески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 - акустическая, оптически-осязательная и т.п.;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по технической однородности: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 текстовая, акустическая, использующая изображения, цветовая.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marL="457200" lvl="1" indent="0">
              <a:lnSpc>
                <a:spcPct val="120000"/>
              </a:lnSpc>
              <a:buSzPts val="1000"/>
              <a:buNone/>
              <a:tabLst>
                <a:tab pos="914400" algn="l"/>
              </a:tabLst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601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000000"/>
                </a:solidFill>
                <a:latin typeface="Arial"/>
                <a:ea typeface="Times New Roman"/>
              </a:rPr>
              <a:t>Понятие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dirty="0">
                <a:solidFill>
                  <a:srgbClr val="000000"/>
                </a:solidFill>
                <a:latin typeface="Times New Roman CYR"/>
                <a:ea typeface="Times New Roman"/>
                <a:cs typeface="Times New Roman"/>
              </a:rPr>
              <a:t>Мультимедиа и история ее развития</a:t>
            </a:r>
            <a:endParaRPr lang="ru-RU" dirty="0">
              <a:solidFill>
                <a:srgbClr val="000000"/>
              </a:solidFill>
              <a:latin typeface="Times New Roman"/>
              <a:ea typeface="Times New Roman"/>
              <a:cs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изображения, включая отсканированные фотографии, чертежи, карты и слайды;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звукозаписи голоса, звуковые эффекты и музыка;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видео, сложные видеоэффекты и анимационное имитирование;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анимации и симуляции.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8239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Свойства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>
            <a:normAutofit fontScale="92500" lnSpcReduction="20000"/>
          </a:bodyPr>
          <a:lstStyle/>
          <a:p>
            <a:pPr indent="381000" algn="just"/>
            <a:r>
              <a:rPr lang="ru-RU" sz="3900" dirty="0" smtClean="0">
                <a:solidFill>
                  <a:srgbClr val="FF0000"/>
                </a:solidFill>
                <a:effectLst/>
                <a:latin typeface="Times New Roman CYR"/>
                <a:ea typeface="Times New Roman"/>
              </a:rPr>
              <a:t>Интерактивность</a:t>
            </a: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 мультимедийных средств подразумевает широкий круг возможностей воздействия на процесс обучения и содержание учебных материалов со стороны пользователя, в числе которых:</a:t>
            </a: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непрерывный контроль деятельности обучаемого;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диагностирование;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управление системой со стороны обучаемого; 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lvl="0">
              <a:lnSpc>
                <a:spcPct val="120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effectLst/>
                <a:latin typeface="Times New Roman CYR"/>
                <a:ea typeface="Times New Roman"/>
              </a:rPr>
              <a:t>самосовершенствование и адаптацию системы в процессе эксплуатации.</a:t>
            </a:r>
            <a:endParaRPr lang="ru-RU" dirty="0" smtClean="0">
              <a:solidFill>
                <a:srgbClr val="000000"/>
              </a:solidFill>
              <a:effectLst/>
              <a:latin typeface="Times New Roman"/>
              <a:ea typeface="Times New Roman"/>
            </a:endParaRPr>
          </a:p>
          <a:p>
            <a:pPr indent="381000" algn="just"/>
            <a:endParaRPr lang="ru-RU" dirty="0" smtClean="0">
              <a:solidFill>
                <a:srgbClr val="000000"/>
              </a:solidFill>
              <a:effectLst/>
              <a:latin typeface="Times New Roman CYR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4261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>
            <a:normAutofit fontScale="90000"/>
          </a:bodyPr>
          <a:lstStyle/>
          <a:p>
            <a:r>
              <a:rPr lang="ru-RU" sz="4000" dirty="0" smtClean="0">
                <a:solidFill>
                  <a:prstClr val="black"/>
                </a:solidFill>
                <a:latin typeface="Times New Roman"/>
                <a:ea typeface="Times New Roman"/>
              </a:rPr>
              <a:t>Средства обработки информации для </a:t>
            </a:r>
            <a:r>
              <a:rPr lang="ru-RU" sz="4000" dirty="0">
                <a:solidFill>
                  <a:prstClr val="black"/>
                </a:solidFill>
                <a:latin typeface="Times New Roman"/>
                <a:ea typeface="Times New Roman"/>
              </a:rPr>
              <a:t>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412976"/>
          </a:xfrm>
        </p:spPr>
        <p:txBody>
          <a:bodyPr/>
          <a:lstStyle/>
          <a:p>
            <a:r>
              <a:rPr lang="ru-RU" dirty="0" smtClean="0">
                <a:effectLst/>
                <a:latin typeface="Times New Roman"/>
                <a:ea typeface="Times New Roman"/>
              </a:rPr>
              <a:t>Презентационные программы</a:t>
            </a:r>
          </a:p>
          <a:p>
            <a:r>
              <a:rPr lang="ru-RU" dirty="0" smtClean="0">
                <a:latin typeface="Times New Roman"/>
                <a:ea typeface="Times New Roman"/>
              </a:rPr>
              <a:t>Программы создания электронных учебников и тестов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Гипертекстовые мультимедийные средства</a:t>
            </a:r>
          </a:p>
          <a:p>
            <a:r>
              <a:rPr lang="ru-RU" dirty="0" smtClean="0">
                <a:effectLst/>
                <a:latin typeface="Times New Roman"/>
                <a:ea typeface="Times New Roman"/>
              </a:rPr>
              <a:t>Средства для создания мультимедиа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88463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программы для работы с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Работа с текстом. </a:t>
            </a:r>
          </a:p>
          <a:p>
            <a:pPr marL="228600" indent="4572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Основные операции по работе с текстами: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Текстовые редакторы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Создание текстовых графических документов (.</a:t>
            </a:r>
            <a:r>
              <a:rPr lang="en-US" dirty="0" err="1" smtClean="0">
                <a:effectLst/>
                <a:latin typeface="Times New Roman"/>
                <a:ea typeface="Times New Roman"/>
              </a:rPr>
              <a:t>pdf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файлы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)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Adob</a:t>
            </a:r>
            <a:r>
              <a:rPr lang="en-US" dirty="0">
                <a:latin typeface="Times New Roman"/>
                <a:ea typeface="Times New Roman"/>
              </a:rPr>
              <a:t>e</a:t>
            </a:r>
            <a:r>
              <a:rPr lang="ru-RU" dirty="0" smtClean="0">
                <a:latin typeface="Times New Roman"/>
                <a:ea typeface="Times New Roman"/>
              </a:rPr>
              <a:t> </a:t>
            </a:r>
            <a:r>
              <a:rPr lang="en-US" dirty="0" smtClean="0">
                <a:latin typeface="Times New Roman"/>
                <a:ea typeface="Times New Roman"/>
              </a:rPr>
              <a:t>Acrobat Reader, </a:t>
            </a:r>
            <a:r>
              <a:rPr lang="en-US" dirty="0" err="1" smtClean="0">
                <a:latin typeface="Times New Roman"/>
                <a:ea typeface="Times New Roman"/>
              </a:rPr>
              <a:t>WinDjView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Распознавание текста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r>
              <a:rPr lang="en-US" dirty="0">
                <a:latin typeface="Times New Roman"/>
                <a:ea typeface="Times New Roman"/>
              </a:rPr>
              <a:t> ABBYY </a:t>
            </a:r>
            <a:r>
              <a:rPr lang="en-US" dirty="0" err="1">
                <a:latin typeface="Times New Roman"/>
                <a:ea typeface="Times New Roman"/>
              </a:rPr>
              <a:t>FineReader</a:t>
            </a:r>
            <a:r>
              <a:rPr lang="en-US" dirty="0">
                <a:latin typeface="Times New Roman"/>
                <a:ea typeface="Times New Roman"/>
              </a:rPr>
              <a:t> 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Эффекты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анимации</a:t>
            </a:r>
            <a:r>
              <a:rPr lang="en-US" dirty="0"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Гипертекстовые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документы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Конвертация текстовых 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файлов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.</a:t>
            </a:r>
            <a:endParaRPr lang="ru-RU" dirty="0" smtClean="0">
              <a:effectLst/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923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dirty="0">
                <a:solidFill>
                  <a:prstClr val="black"/>
                </a:solidFill>
              </a:rPr>
              <a:t>Основные программы для работы с мультимедиа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+mj-lt"/>
              <a:buAutoNum type="arabicPeriod"/>
              <a:tabLst>
                <a:tab pos="4572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Работа со звуком</a:t>
            </a:r>
          </a:p>
          <a:p>
            <a:pPr marL="228600"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Основные операции по работе со звуком.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Запись звука на компьютер с микрофона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.</a:t>
            </a:r>
            <a:endParaRPr lang="en-US" dirty="0" smtClean="0">
              <a:effectLst/>
              <a:latin typeface="Times New Roman"/>
              <a:ea typeface="Times New Roman"/>
            </a:endParaRP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Аудио файлы и их конвертация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Аудио редакторы. Аудио эффекты и наложение звука.</a:t>
            </a:r>
          </a:p>
          <a:p>
            <a:pPr lvl="1">
              <a:buFont typeface="+mj-lt"/>
              <a:buAutoNum type="arabicPeriod"/>
              <a:tabLst>
                <a:tab pos="495300" algn="l"/>
              </a:tabLst>
            </a:pPr>
            <a:r>
              <a:rPr lang="ru-RU" dirty="0" smtClean="0">
                <a:effectLst/>
                <a:latin typeface="Times New Roman"/>
                <a:ea typeface="Times New Roman"/>
              </a:rPr>
              <a:t>Добавление звука в презентации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212976"/>
            <a:ext cx="421005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00152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742950" marR="0" lvl="1" indent="-28575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tabLst>
                <a:tab pos="495300" algn="l"/>
              </a:tabLst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Аудио редакторы. Аудио эффекты и наложение звука.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E3B30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52736"/>
            <a:ext cx="7848872" cy="5299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8706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135</TotalTime>
  <Words>436</Words>
  <Application>Microsoft Office PowerPoint</Application>
  <PresentationFormat>Экран (4:3)</PresentationFormat>
  <Paragraphs>67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Трек</vt:lpstr>
      <vt:lpstr>Средства мультимедиа</vt:lpstr>
      <vt:lpstr>Понятие мультимедиа</vt:lpstr>
      <vt:lpstr>Понятие мультимедиа</vt:lpstr>
      <vt:lpstr>Понятие мультимедиа</vt:lpstr>
      <vt:lpstr>Свойства мультимедиа</vt:lpstr>
      <vt:lpstr>Средства обработки информации для мультимедиа</vt:lpstr>
      <vt:lpstr>Основные программы для работы с мультимедиа</vt:lpstr>
      <vt:lpstr>Основные программы для работы с мультимедиа</vt:lpstr>
      <vt:lpstr>Аудио редакторы. Аудио эффекты и наложение звука. </vt:lpstr>
      <vt:lpstr>Основные программы для работы с мультимедиа</vt:lpstr>
      <vt:lpstr>Работа с графическими файлами (конвертация, сжатие)  </vt:lpstr>
      <vt:lpstr>Основные программы для работы с мультимедиа</vt:lpstr>
      <vt:lpstr>Захват видео изображений </vt:lpstr>
      <vt:lpstr>Захват видео изображений</vt:lpstr>
      <vt:lpstr>Конвертация видео</vt:lpstr>
      <vt:lpstr>Создание фильмов</vt:lpstr>
      <vt:lpstr>Посмотрим видео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мультимедиа</dc:title>
  <dc:creator>Павел</dc:creator>
  <cp:lastModifiedBy>Павел</cp:lastModifiedBy>
  <cp:revision>13</cp:revision>
  <dcterms:created xsi:type="dcterms:W3CDTF">2010-03-10T20:36:32Z</dcterms:created>
  <dcterms:modified xsi:type="dcterms:W3CDTF">2012-02-28T22:12:57Z</dcterms:modified>
</cp:coreProperties>
</file>