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65" r:id="rId3"/>
    <p:sldMasterId id="2147483667" r:id="rId4"/>
    <p:sldMasterId id="2147483669" r:id="rId5"/>
    <p:sldMasterId id="2147483675" r:id="rId6"/>
    <p:sldMasterId id="2147483677" r:id="rId7"/>
    <p:sldMasterId id="2147483683" r:id="rId8"/>
    <p:sldMasterId id="2147483685" r:id="rId9"/>
    <p:sldMasterId id="2147483687" r:id="rId10"/>
    <p:sldMasterId id="2147483695" r:id="rId11"/>
    <p:sldMasterId id="2147483703" r:id="rId12"/>
    <p:sldMasterId id="2147483707" r:id="rId13"/>
    <p:sldMasterId id="2147483711" r:id="rId14"/>
  </p:sldMasterIdLst>
  <p:notesMasterIdLst>
    <p:notesMasterId r:id="rId34"/>
  </p:notesMasterIdLst>
  <p:sldIdLst>
    <p:sldId id="277" r:id="rId15"/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00"/>
    <a:srgbClr val="262626"/>
    <a:srgbClr val="A3FFA3"/>
    <a:srgbClr val="37FF3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22" autoAdjust="0"/>
  </p:normalViewPr>
  <p:slideViewPr>
    <p:cSldViewPr>
      <p:cViewPr varScale="1">
        <p:scale>
          <a:sx n="52" d="100"/>
          <a:sy n="52" d="100"/>
        </p:scale>
        <p:origin x="-11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3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B0F25B-88E5-4D2B-AC6D-5253EC5987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97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6860F-3DF0-4199-A570-5E3ED5ED19F3}" type="slidenum">
              <a:rPr lang="ru-RU"/>
              <a:pPr/>
              <a:t>3</a:t>
            </a:fld>
            <a:endParaRPr lang="ru-RU"/>
          </a:p>
        </p:txBody>
      </p:sp>
      <p:sp>
        <p:nvSpPr>
          <p:cNvPr id="312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5199C-A9E5-42D2-802D-0E4D7F4154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651018"/>
      </p:ext>
    </p:extLst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81D4-B142-4DED-B5F7-98EEF4E483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01491"/>
      </p:ext>
    </p:extLst>
  </p:cSld>
  <p:clrMapOvr>
    <a:masterClrMapping/>
  </p:clrMapOvr>
  <p:transition spd="med">
    <p:strips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7613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5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6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6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6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6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6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6165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6166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61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761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6169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FA482E-D501-4F60-9EF1-1112036A3B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4741C-30E8-4D78-9796-743CDD99B2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93740"/>
      </p:ext>
    </p:extLst>
  </p:cSld>
  <p:clrMapOvr>
    <a:masterClrMapping/>
  </p:clrMapOvr>
  <p:transition spd="med">
    <p:wheel spokes="8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D6E7C-F821-4714-BA45-74F45B0ACF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29271"/>
      </p:ext>
    </p:extLst>
  </p:cSld>
  <p:clrMapOvr>
    <a:masterClrMapping/>
  </p:clrMapOvr>
  <p:transition spd="med">
    <p:wheel spokes="8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97D4F-D038-4814-A101-D69E5C8BC3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38087"/>
      </p:ext>
    </p:extLst>
  </p:cSld>
  <p:clrMapOvr>
    <a:masterClrMapping/>
  </p:clrMapOvr>
  <p:transition spd="med">
    <p:wheel spokes="8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89A9-CE20-44C9-9BFC-AD0E44B6CA9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27543"/>
      </p:ext>
    </p:extLst>
  </p:cSld>
  <p:clrMapOvr>
    <a:masterClrMapping/>
  </p:clrMapOvr>
  <p:transition spd="med">
    <p:wheel spokes="8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FACAF-D698-4516-BFE2-54DB40BE50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13285"/>
      </p:ext>
    </p:extLst>
  </p:cSld>
  <p:clrMapOvr>
    <a:masterClrMapping/>
  </p:clrMapOvr>
  <p:transition spd="med">
    <p:wheel spokes="8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E053E-6F6E-44F1-9440-1C677CCEF1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405952"/>
      </p:ext>
    </p:extLst>
  </p:cSld>
  <p:clrMapOvr>
    <a:masterClrMapping/>
  </p:clrMapOvr>
  <p:transition spd="med">
    <p:wheel spokes="8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0459D-D8B9-4674-A776-C9D15DE4E8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22744"/>
      </p:ext>
    </p:extLst>
  </p:cSld>
  <p:clrMapOvr>
    <a:masterClrMapping/>
  </p:clrMapOvr>
  <p:transition spd="med">
    <p:wheel spokes="8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5EFC-93AF-431F-9C0B-06C1F306C8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761134"/>
      </p:ext>
    </p:extLst>
  </p:cSld>
  <p:clrMapOvr>
    <a:masterClrMapping/>
  </p:clrMapOvr>
  <p:transition spd="med">
    <p:wheel spokes="8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2DEAA-8987-42F9-8534-AFFA5BEFE1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44149"/>
      </p:ext>
    </p:extLst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FD3A2-51DA-43DC-92CC-7865BE7D46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06980"/>
      </p:ext>
    </p:extLst>
  </p:cSld>
  <p:clrMapOvr>
    <a:masterClrMapping/>
  </p:clrMapOvr>
  <p:transition spd="med">
    <p:strips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C48F-A760-44AA-92C0-4F28649278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90575"/>
      </p:ext>
    </p:extLst>
  </p:cSld>
  <p:clrMapOvr>
    <a:masterClrMapping/>
  </p:clrMapOvr>
  <p:transition spd="med">
    <p:wheel spokes="8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39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8739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739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739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739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73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74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7401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740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740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022DD5C6-E19C-4568-ABBB-7210B76A20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A4716-AC26-4F8F-9D87-036DBA33D3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48901"/>
      </p:ext>
    </p:extLst>
  </p:cSld>
  <p:clrMapOvr>
    <a:masterClrMapping/>
  </p:clrMapOvr>
  <p:transition spd="med">
    <p:random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8092F-D995-442E-A5C6-FE457AB3AF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35359"/>
      </p:ext>
    </p:extLst>
  </p:cSld>
  <p:clrMapOvr>
    <a:masterClrMapping/>
  </p:clrMapOvr>
  <p:transition spd="med">
    <p:random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ADD1E-AC02-45BC-A3B6-FE934DA1E3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81048"/>
      </p:ext>
    </p:extLst>
  </p:cSld>
  <p:clrMapOvr>
    <a:masterClrMapping/>
  </p:clrMapOvr>
  <p:transition spd="med">
    <p:random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9625-8B95-4010-A8F7-A875F87215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3154"/>
      </p:ext>
    </p:extLst>
  </p:cSld>
  <p:clrMapOvr>
    <a:masterClrMapping/>
  </p:clrMapOvr>
  <p:transition spd="med">
    <p:random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6ADA-A871-4B25-8F5E-59FD627373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33543"/>
      </p:ext>
    </p:extLst>
  </p:cSld>
  <p:clrMapOvr>
    <a:masterClrMapping/>
  </p:clrMapOvr>
  <p:transition spd="med">
    <p:random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76E1-F3E9-460F-A5DC-141B0BA782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50351"/>
      </p:ext>
    </p:extLst>
  </p:cSld>
  <p:clrMapOvr>
    <a:masterClrMapping/>
  </p:clrMapOvr>
  <p:transition spd="med">
    <p:random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10B97-D5B9-4C47-9ABA-285658716D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46010"/>
      </p:ext>
    </p:extLst>
  </p:cSld>
  <p:clrMapOvr>
    <a:masterClrMapping/>
  </p:clrMapOvr>
  <p:transition spd="med">
    <p:random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ECB8C-1686-4C05-909D-2F90A93232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98000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13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39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AB58EE-5E7D-4BBD-AADE-E193736BF7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F3E00-9C2C-4846-A7CA-9048661E6A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97564"/>
      </p:ext>
    </p:extLst>
  </p:cSld>
  <p:clrMapOvr>
    <a:masterClrMapping/>
  </p:clrMapOvr>
  <p:transition spd="med">
    <p:random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5E0FC-EEA1-444C-A42E-06DFBE44B6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38978"/>
      </p:ext>
    </p:extLst>
  </p:cSld>
  <p:clrMapOvr>
    <a:masterClrMapping/>
  </p:clrMapOvr>
  <p:transition spd="med">
    <p:random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529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380BF6-F33D-4436-B408-FE98633A0DF0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5293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F0457-D78E-441A-948C-EAC6053C0E4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5904938"/>
      </p:ext>
    </p:extLst>
  </p:cSld>
  <p:clrMapOvr>
    <a:masterClrMapping/>
  </p:clrMapOvr>
  <p:transition spd="med">
    <p:random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38A50-EDB5-4BF2-8EAE-E5C78373897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96860510"/>
      </p:ext>
    </p:extLst>
  </p:cSld>
  <p:clrMapOvr>
    <a:masterClrMapping/>
  </p:clrMapOvr>
  <p:transition spd="med">
    <p:random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A4746-D002-4979-81BE-5FADAAE5672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29688937"/>
      </p:ext>
    </p:extLst>
  </p:cSld>
  <p:clrMapOvr>
    <a:masterClrMapping/>
  </p:clrMapOvr>
  <p:transition spd="med">
    <p:random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8D669-98ED-4B5A-9098-1C5FC1F263C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4111259"/>
      </p:ext>
    </p:extLst>
  </p:cSld>
  <p:clrMapOvr>
    <a:masterClrMapping/>
  </p:clrMapOvr>
  <p:transition spd="med">
    <p:random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3B7B6-2D3E-4520-9021-39FBC43273B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20325544"/>
      </p:ext>
    </p:extLst>
  </p:cSld>
  <p:clrMapOvr>
    <a:masterClrMapping/>
  </p:clrMapOvr>
  <p:transition spd="med">
    <p:random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12718-C55E-468F-A28B-D12D07FEF71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19047181"/>
      </p:ext>
    </p:extLst>
  </p:cSld>
  <p:clrMapOvr>
    <a:masterClrMapping/>
  </p:clrMapOvr>
  <p:transition spd="med">
    <p:random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C2C9C-A036-4BD6-97E6-0B6D87B9552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0673526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5B1B-257B-4497-A931-FF81D575B6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95760"/>
      </p:ext>
    </p:extLst>
  </p:cSld>
  <p:clrMapOvr>
    <a:masterClrMapping/>
  </p:clrMapOvr>
  <p:transition spd="med">
    <p:wheel spokes="8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8C0C9-3FE2-49C7-8947-65AEDDBF284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485689"/>
      </p:ext>
    </p:extLst>
  </p:cSld>
  <p:clrMapOvr>
    <a:masterClrMapping/>
  </p:clrMapOvr>
  <p:transition spd="med">
    <p:random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1A116-DD93-4916-BAA8-514676D6311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1184255"/>
      </p:ext>
    </p:extLst>
  </p:cSld>
  <p:clrMapOvr>
    <a:masterClrMapping/>
  </p:clrMapOvr>
  <p:transition spd="med">
    <p:random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6401-F24A-4AD9-AF4C-54D26D4B3A9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13745357"/>
      </p:ext>
    </p:extLst>
  </p:cSld>
  <p:clrMapOvr>
    <a:masterClrMapping/>
  </p:clrMapOvr>
  <p:transition spd="med">
    <p:random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93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693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6931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693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93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93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93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93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268811-C3C9-4D95-BF78-F538674ADE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9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69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  <p:transition spd="med">
    <p:cover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3F8ED-2F4E-470E-8193-9124BC88A3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062213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B846EF-6841-4F15-9AED-AAEB13D9370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99947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AC712D-A337-43E9-9DF1-0EDF3DE8C2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66375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066465-608D-42DA-8D48-D38A26A938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77683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2718B-642F-4D0D-96A8-0FAC9C2E1E7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10169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EF16ED-D8FC-489A-B304-1BE44F1D63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7078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2DF30-A541-43FA-B808-E01BD11794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117864"/>
      </p:ext>
    </p:extLst>
  </p:cSld>
  <p:clrMapOvr>
    <a:masterClrMapping/>
  </p:clrMapOvr>
  <p:transition spd="med">
    <p:wheel spokes="8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9F9E2-08D4-459E-B3F6-7E88E0A774B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24428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A39E06-ED1E-4AB7-A00E-65D8FE221F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91547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4E05D-D8D7-4A6A-A3BB-12C268D9D2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2714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8660C9-EA48-4595-8625-FEE621D99F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85318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8D5108-28CD-4832-B342-96B5714300F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7546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7546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546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546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546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7546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7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7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7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7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547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7547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547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547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547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7547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8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8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8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48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548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548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69770-C35A-494A-A267-A6B5872254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24516"/>
      </p:ext>
    </p:extLst>
  </p:cSld>
  <p:clrMapOvr>
    <a:masterClrMapping/>
  </p:clrMapOvr>
  <p:transition spd="med">
    <p:random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5375D-1035-4149-8682-087A07C5DA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99419"/>
      </p:ext>
    </p:extLst>
  </p:cSld>
  <p:clrMapOvr>
    <a:masterClrMapping/>
  </p:clrMapOvr>
  <p:transition spd="med">
    <p:random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05C79-8BA6-4217-B8DE-7697C719E5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79440"/>
      </p:ext>
    </p:extLst>
  </p:cSld>
  <p:clrMapOvr>
    <a:masterClrMapping/>
  </p:clrMapOvr>
  <p:transition spd="med">
    <p:random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2AFF0-3B36-4EA0-ACB3-ABE5589F8D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08151"/>
      </p:ext>
    </p:extLst>
  </p:cSld>
  <p:clrMapOvr>
    <a:masterClrMapping/>
  </p:clrMapOvr>
  <p:transition spd="med">
    <p:random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D8605-CCEE-4178-BDB2-E3410FB9EA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28191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1DA9D-09D7-4D31-B71E-25808F62A4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67887"/>
      </p:ext>
    </p:extLst>
  </p:cSld>
  <p:clrMapOvr>
    <a:masterClrMapping/>
  </p:clrMapOvr>
  <p:transition spd="med">
    <p:wheel spokes="8"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C4FF1-9FE8-41A3-A852-80DC1A236C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958496"/>
      </p:ext>
    </p:extLst>
  </p:cSld>
  <p:clrMapOvr>
    <a:masterClrMapping/>
  </p:clrMapOvr>
  <p:transition spd="med">
    <p:random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BDA2E-61F9-42F1-A00B-2B7837D52E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462421"/>
      </p:ext>
    </p:extLst>
  </p:cSld>
  <p:clrMapOvr>
    <a:masterClrMapping/>
  </p:clrMapOvr>
  <p:transition spd="med">
    <p:random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084DD-EC6C-4194-A159-D3CBBA6C89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900543"/>
      </p:ext>
    </p:extLst>
  </p:cSld>
  <p:clrMapOvr>
    <a:masterClrMapping/>
  </p:clrMapOvr>
  <p:transition spd="med">
    <p:random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3A4E0-2216-427D-B100-9169027977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66805"/>
      </p:ext>
    </p:extLst>
  </p:cSld>
  <p:clrMapOvr>
    <a:masterClrMapping/>
  </p:clrMapOvr>
  <p:transition spd="med">
    <p:random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A7C41-3D39-4C89-96A6-265696F34A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0338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265EB-00D9-4319-8980-51D35DF40A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72907"/>
      </p:ext>
    </p:extLst>
  </p:cSld>
  <p:clrMapOvr>
    <a:masterClrMapping/>
  </p:clrMapOvr>
  <p:transition spd="med"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0964-2995-4DBB-8666-A2C8ABEBF1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06584"/>
      </p:ext>
    </p:extLst>
  </p:cSld>
  <p:clrMapOvr>
    <a:masterClrMapping/>
  </p:clrMapOvr>
  <p:transition spd="med"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5075-5C45-45AA-A203-80180B19A3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25235"/>
      </p:ext>
    </p:extLst>
  </p:cSld>
  <p:clrMapOvr>
    <a:masterClrMapping/>
  </p:clrMapOvr>
  <p:transition spd="med"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0A801-90DF-40CA-BE32-7F9A14DDCE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36944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B557-378E-4863-9908-4FB655A650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08249"/>
      </p:ext>
    </p:extLst>
  </p:cSld>
  <p:clrMapOvr>
    <a:masterClrMapping/>
  </p:clrMapOvr>
  <p:transition spd="med">
    <p:strip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6FC13-8EE4-4EEC-8223-C3F45DCC57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913966"/>
      </p:ext>
    </p:extLst>
  </p:cSld>
  <p:clrMapOvr>
    <a:masterClrMapping/>
  </p:clrMapOvr>
  <p:transition spd="med"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5ADD3-E88F-44C6-995F-187727BBF3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43690"/>
      </p:ext>
    </p:extLst>
  </p:cSld>
  <p:clrMapOvr>
    <a:masterClrMapping/>
  </p:clrMapOvr>
  <p:transition spd="med"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2BA55-A1D0-40DD-BACA-3B6BBAC34D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11926"/>
      </p:ext>
    </p:extLst>
  </p:cSld>
  <p:clrMapOvr>
    <a:masterClrMapping/>
  </p:clrMapOvr>
  <p:transition spd="med"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2493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49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49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2494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494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495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CC5D00-DB1D-4E9B-A5BD-A420A9FDEE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82F9C-466B-4574-9787-B6910CB24F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40703"/>
      </p:ext>
    </p:extLst>
  </p:cSld>
  <p:clrMapOvr>
    <a:masterClrMapping/>
  </p:clrMapOvr>
  <p:transition spd="med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B725D-B11B-4391-B248-2C7E3794D3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78180"/>
      </p:ext>
    </p:extLst>
  </p:cSld>
  <p:clrMapOvr>
    <a:masterClrMapping/>
  </p:clrMapOvr>
  <p:transition spd="med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F9C1-B2BF-4F81-8C5D-A1D1B76897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66402"/>
      </p:ext>
    </p:extLst>
  </p:cSld>
  <p:clrMapOvr>
    <a:masterClrMapping/>
  </p:clrMapOvr>
  <p:transition spd="med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E4C2E-5F14-4808-805D-A5A6509E0C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84980"/>
      </p:ext>
    </p:extLst>
  </p:cSld>
  <p:clrMapOvr>
    <a:masterClrMapping/>
  </p:clrMapOvr>
  <p:transition spd="med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EA651-7E64-404E-8B52-7FCA939AD8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72552"/>
      </p:ext>
    </p:extLst>
  </p:cSld>
  <p:clrMapOvr>
    <a:masterClrMapping/>
  </p:clrMapOvr>
  <p:transition spd="med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FC4B0-C170-4A71-9C7E-019FB908E3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02044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479CD-435D-4C0A-8F78-A7DFCC7F52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45685"/>
      </p:ext>
    </p:extLst>
  </p:cSld>
  <p:clrMapOvr>
    <a:masterClrMapping/>
  </p:clrMapOvr>
  <p:transition spd="med">
    <p:strip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C2448-7498-4645-A053-5201B9D0EE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76104"/>
      </p:ext>
    </p:extLst>
  </p:cSld>
  <p:clrMapOvr>
    <a:masterClrMapping/>
  </p:clrMapOvr>
  <p:transition spd="med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3C5B-B8C7-4353-B76A-72EEC282E5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94830"/>
      </p:ext>
    </p:extLst>
  </p:cSld>
  <p:clrMapOvr>
    <a:masterClrMapping/>
  </p:clrMapOvr>
  <p:transition spd="med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532D4-A6CF-4534-A591-DD7D3BFFFA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30431"/>
      </p:ext>
    </p:extLst>
  </p:cSld>
  <p:clrMapOvr>
    <a:masterClrMapping/>
  </p:clrMapOvr>
  <p:transition spd="med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63889-37BC-4884-BEE2-41F55AEAF2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173884"/>
      </p:ext>
    </p:extLst>
  </p:cSld>
  <p:clrMapOvr>
    <a:masterClrMapping/>
  </p:clrMapOvr>
  <p:transition spd="med"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BB4518-306B-4C30-A89B-6B61514301D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439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4439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40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66ED6F-BD91-4E18-9586-7A18BDD61D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27395"/>
      </p:ext>
    </p:extLst>
  </p:cSld>
  <p:clrMapOvr>
    <a:masterClrMapping/>
  </p:clrMapOvr>
  <p:transition spd="med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4158A-00C6-4DDD-B60D-4BDAF453EA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87914"/>
      </p:ext>
    </p:extLst>
  </p:cSld>
  <p:clrMapOvr>
    <a:masterClrMapping/>
  </p:clrMapOvr>
  <p:transition spd="med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AEA7ED-3B2C-42DC-908A-46A4011D1B6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15404"/>
      </p:ext>
    </p:extLst>
  </p:cSld>
  <p:clrMapOvr>
    <a:masterClrMapping/>
  </p:clrMapOvr>
  <p:transition spd="med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7A5E7A-6BC6-4C46-8DB4-638664A93E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16342"/>
      </p:ext>
    </p:extLst>
  </p:cSld>
  <p:clrMapOvr>
    <a:masterClrMapping/>
  </p:clrMapOvr>
  <p:transition spd="med"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6DC825-AC7B-4BD7-96DF-CEEEC988823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534213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23A57-80F9-4E34-A277-A15A2F7392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90213"/>
      </p:ext>
    </p:extLst>
  </p:cSld>
  <p:clrMapOvr>
    <a:masterClrMapping/>
  </p:clrMapOvr>
  <p:transition spd="med">
    <p:strip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3FC3C2-7AAB-410F-9708-151B1AC2BB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25656"/>
      </p:ext>
    </p:extLst>
  </p:cSld>
  <p:clrMapOvr>
    <a:masterClrMapping/>
  </p:clrMapOvr>
  <p:transition spd="med"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775190-73E6-4ED7-9162-F2A8B4A877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33921"/>
      </p:ext>
    </p:extLst>
  </p:cSld>
  <p:clrMapOvr>
    <a:masterClrMapping/>
  </p:clrMapOvr>
  <p:transition spd="med"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8F4EA1-A1E0-478D-82B4-27348458FB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756227"/>
      </p:ext>
    </p:extLst>
  </p:cSld>
  <p:clrMapOvr>
    <a:masterClrMapping/>
  </p:clrMapOvr>
  <p:transition spd="med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1D8B16-4AA4-43B1-B551-B8433D14C73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27694"/>
      </p:ext>
    </p:extLst>
  </p:cSld>
  <p:clrMapOvr>
    <a:masterClrMapping/>
  </p:clrMapOvr>
  <p:transition spd="med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8BD417-D24F-4ED1-A21B-38089114345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763"/>
      </p:ext>
    </p:extLst>
  </p:cSld>
  <p:clrMapOvr>
    <a:masterClrMapping/>
  </p:clrMapOvr>
  <p:transition spd="med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3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5053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053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053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05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5053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053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053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A60254-1DEE-4EA9-8E97-798ADE11DB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C3178-1B8B-4032-A59D-6038477D8A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886896"/>
      </p:ext>
    </p:extLst>
  </p:cSld>
  <p:clrMapOvr>
    <a:masterClrMapping/>
  </p:clrMapOvr>
  <p:transition spd="med">
    <p:wedg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80778-CA2A-49E3-B967-E6D6AB2E17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78365"/>
      </p:ext>
    </p:extLst>
  </p:cSld>
  <p:clrMapOvr>
    <a:masterClrMapping/>
  </p:clrMapOvr>
  <p:transition spd="med">
    <p:wedg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7C506-F7AB-46EB-9344-99C3497916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218812"/>
      </p:ext>
    </p:extLst>
  </p:cSld>
  <p:clrMapOvr>
    <a:masterClrMapping/>
  </p:clrMapOvr>
  <p:transition spd="med">
    <p:wedg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6536E-8B8A-4E74-9B61-D021F545F2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24313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BC7C9-6790-4A53-95E0-3416A97E08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92607"/>
      </p:ext>
    </p:extLst>
  </p:cSld>
  <p:clrMapOvr>
    <a:masterClrMapping/>
  </p:clrMapOvr>
  <p:transition spd="med">
    <p:strips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1B8B-84A6-4922-B249-AEF6D8A3D2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03979"/>
      </p:ext>
    </p:extLst>
  </p:cSld>
  <p:clrMapOvr>
    <a:masterClrMapping/>
  </p:clrMapOvr>
  <p:transition spd="med">
    <p:wedg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69FFE-BAB0-4FF7-B4F0-24C634BA7E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330978"/>
      </p:ext>
    </p:extLst>
  </p:cSld>
  <p:clrMapOvr>
    <a:masterClrMapping/>
  </p:clrMapOvr>
  <p:transition spd="med">
    <p:wedg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0CE2B-8217-4B13-9CF7-A8FECACC32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975667"/>
      </p:ext>
    </p:extLst>
  </p:cSld>
  <p:clrMapOvr>
    <a:masterClrMapping/>
  </p:clrMapOvr>
  <p:transition spd="med">
    <p:wedg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F47DD-A2F3-41BF-A82C-C97CFB5505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7085"/>
      </p:ext>
    </p:extLst>
  </p:cSld>
  <p:clrMapOvr>
    <a:masterClrMapping/>
  </p:clrMapOvr>
  <p:transition spd="med">
    <p:wedg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F5527-8A6A-4FF3-93FD-E596354F8C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86341"/>
      </p:ext>
    </p:extLst>
  </p:cSld>
  <p:clrMapOvr>
    <a:masterClrMapping/>
  </p:clrMapOvr>
  <p:transition spd="med">
    <p:wedg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E1592-4A51-42A6-9CB6-F55A996525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28326"/>
      </p:ext>
    </p:extLst>
  </p:cSld>
  <p:clrMapOvr>
    <a:masterClrMapping/>
  </p:clrMapOvr>
  <p:transition spd="med">
    <p:wedg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576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77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77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BCF3BC-E9FB-4D32-9578-3099146D8C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77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31100-FA1E-4EB5-A25F-15A4C0670C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12420"/>
      </p:ext>
    </p:extLst>
  </p:cSld>
  <p:clrMapOvr>
    <a:masterClrMapping/>
  </p:clrMapOvr>
  <p:transition spd="med"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6A34C-6D49-4FB3-B092-7DB6218F3C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06464"/>
      </p:ext>
    </p:extLst>
  </p:cSld>
  <p:clrMapOvr>
    <a:masterClrMapping/>
  </p:clrMapOvr>
  <p:transition spd="med"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28376-16E3-4A8D-8A08-4A61A3F48B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122537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90144-B651-4FC1-991E-12B8FB1A5D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44280"/>
      </p:ext>
    </p:extLst>
  </p:cSld>
  <p:clrMapOvr>
    <a:masterClrMapping/>
  </p:clrMapOvr>
  <p:transition spd="med">
    <p:strips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FC13D-73F9-4C82-BDA9-E60591F0FD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71899"/>
      </p:ext>
    </p:extLst>
  </p:cSld>
  <p:clrMapOvr>
    <a:masterClrMapping/>
  </p:clrMapOvr>
  <p:transition spd="med"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A38ED-5283-4B10-8BC6-5739DF0714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28510"/>
      </p:ext>
    </p:extLst>
  </p:cSld>
  <p:clrMapOvr>
    <a:masterClrMapping/>
  </p:clrMapOvr>
  <p:transition spd="med"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BE210-4DB2-4106-82D8-9613D3618F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00682"/>
      </p:ext>
    </p:extLst>
  </p:cSld>
  <p:clrMapOvr>
    <a:masterClrMapping/>
  </p:clrMapOvr>
  <p:transition spd="med"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645DA-31DF-49A4-AD5E-D5504D8AE6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988120"/>
      </p:ext>
    </p:extLst>
  </p:cSld>
  <p:clrMapOvr>
    <a:masterClrMapping/>
  </p:clrMapOvr>
  <p:transition spd="med">
    <p:rand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9E0DB-F84E-473C-B814-2D14529FD6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97915"/>
      </p:ext>
    </p:extLst>
  </p:cSld>
  <p:clrMapOvr>
    <a:masterClrMapping/>
  </p:clrMapOvr>
  <p:transition spd="med">
    <p:rand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7AECF-DD59-4943-B338-0AF4DCF211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87188"/>
      </p:ext>
    </p:extLst>
  </p:cSld>
  <p:clrMapOvr>
    <a:masterClrMapping/>
  </p:clrMapOvr>
  <p:transition spd="med">
    <p:rand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1B6E-E083-462B-ACBC-27B969FBB1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5450"/>
      </p:ext>
    </p:extLst>
  </p:cSld>
  <p:clrMapOvr>
    <a:masterClrMapping/>
  </p:clrMapOvr>
  <p:transition spd="med">
    <p:rand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160771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0772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0773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07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60776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077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C96C90-3926-43C8-BCFF-6D1565D98E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F76B9-1428-47C8-B4D5-094F506B73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50133"/>
      </p:ext>
    </p:extLst>
  </p:cSld>
  <p:clrMapOvr>
    <a:masterClrMapping/>
  </p:clrMapOvr>
  <p:transition spd="med"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FFAF3-1AC1-4253-9775-E37FE71442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613608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C9BFE-1FDC-4C2B-B951-38A5FA0E4B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7965"/>
      </p:ext>
    </p:extLst>
  </p:cSld>
  <p:clrMapOvr>
    <a:masterClrMapping/>
  </p:clrMapOvr>
  <p:transition spd="med">
    <p:strips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32EAC-4564-434F-BEA2-299D1193FD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32626"/>
      </p:ext>
    </p:extLst>
  </p:cSld>
  <p:clrMapOvr>
    <a:masterClrMapping/>
  </p:clrMapOvr>
  <p:transition spd="med"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3C913-AEE7-4F84-B846-714EB2F943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311941"/>
      </p:ext>
    </p:extLst>
  </p:cSld>
  <p:clrMapOvr>
    <a:masterClrMapping/>
  </p:clrMapOvr>
  <p:transition spd="med"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8B100-1E67-44FE-8E8B-74BAC23C9C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32185"/>
      </p:ext>
    </p:extLst>
  </p:cSld>
  <p:clrMapOvr>
    <a:masterClrMapping/>
  </p:clrMapOvr>
  <p:transition spd="med"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2B7A-4A41-49CC-9C6D-6FF6E78BD1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36244"/>
      </p:ext>
    </p:extLst>
  </p:cSld>
  <p:clrMapOvr>
    <a:masterClrMapping/>
  </p:clrMapOvr>
  <p:transition spd="med"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4930D-B57A-4ED1-B5FE-7E90E8E64A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451265"/>
      </p:ext>
    </p:extLst>
  </p:cSld>
  <p:clrMapOvr>
    <a:masterClrMapping/>
  </p:clrMapOvr>
  <p:transition spd="med"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E732B-AFB6-4AA5-BD38-02E688DAC0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23132"/>
      </p:ext>
    </p:extLst>
  </p:cSld>
  <p:clrMapOvr>
    <a:masterClrMapping/>
  </p:clrMapOvr>
  <p:transition spd="med"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16B15-5E49-41B5-BD10-0E6A457FEF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31350"/>
      </p:ext>
    </p:extLst>
  </p:cSld>
  <p:clrMapOvr>
    <a:masterClrMapping/>
  </p:clrMapOvr>
  <p:transition spd="med"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04CA2-96C5-4C9C-A2BA-110192353A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71512"/>
      </p:ext>
    </p:extLst>
  </p:cSld>
  <p:clrMapOvr>
    <a:masterClrMapping/>
  </p:clrMapOvr>
  <p:transition spd="med"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6998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98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98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99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99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99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99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699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6999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999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999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0B9A95-DD08-49BF-8CE9-33E357149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BDEF9-0345-4062-BFAD-C53AF521C3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16143"/>
      </p:ext>
    </p:extLst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D99AC-3ABD-432B-B737-698091D2F7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161766"/>
      </p:ext>
    </p:extLst>
  </p:cSld>
  <p:clrMapOvr>
    <a:masterClrMapping/>
  </p:clrMapOvr>
  <p:transition spd="med">
    <p:strips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8A261-9CB0-4B33-AAD3-03D50C3CDB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38755"/>
      </p:ext>
    </p:extLst>
  </p:cSld>
  <p:clrMapOvr>
    <a:masterClrMapping/>
  </p:clrMapOvr>
  <p:transition spd="med">
    <p:newsflash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69BA-35D0-480E-8B43-E2662DD6A4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79824"/>
      </p:ext>
    </p:extLst>
  </p:cSld>
  <p:clrMapOvr>
    <a:masterClrMapping/>
  </p:clrMapOvr>
  <p:transition spd="med">
    <p:newsflash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84622-E0AF-4D37-A0F6-2334495840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24674"/>
      </p:ext>
    </p:extLst>
  </p:cSld>
  <p:clrMapOvr>
    <a:masterClrMapping/>
  </p:clrMapOvr>
  <p:transition spd="med">
    <p:newsflash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83C92-81D6-4B57-9B88-BCBFBC4ADA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911725"/>
      </p:ext>
    </p:extLst>
  </p:cSld>
  <p:clrMapOvr>
    <a:masterClrMapping/>
  </p:clrMapOvr>
  <p:transition spd="med">
    <p:newsflash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39A90-10DD-40EC-971D-893B0F6713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0213"/>
      </p:ext>
    </p:extLst>
  </p:cSld>
  <p:clrMapOvr>
    <a:masterClrMapping/>
  </p:clrMapOvr>
  <p:transition spd="med">
    <p:newsflash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0FCA4-95B1-4C96-BF96-68AFBA8152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01894"/>
      </p:ext>
    </p:extLst>
  </p:cSld>
  <p:clrMapOvr>
    <a:masterClrMapping/>
  </p:clrMapOvr>
  <p:transition spd="med">
    <p:newsflash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AF392-C5F3-4430-8171-927ECFD525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46665"/>
      </p:ext>
    </p:extLst>
  </p:cSld>
  <p:clrMapOvr>
    <a:masterClrMapping/>
  </p:clrMapOvr>
  <p:transition spd="med">
    <p:newsflash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FCE65-C7C4-4BC7-9367-FF2C28D54A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849515"/>
      </p:ext>
    </p:extLst>
  </p:cSld>
  <p:clrMapOvr>
    <a:masterClrMapping/>
  </p:clrMapOvr>
  <p:transition spd="med">
    <p:newsflash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18406-9001-4EE2-8B33-3B15A08DC1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94416"/>
      </p:ext>
    </p:extLst>
  </p:cSld>
  <p:clrMapOvr>
    <a:masterClrMapping/>
  </p:clrMapOvr>
  <p:transition spd="med">
    <p:newsflash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7305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7306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17306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7306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7306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7306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7306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306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306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306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307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307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307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307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7307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7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7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7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7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7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7308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7308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8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09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10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310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7310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0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0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0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0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0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0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0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1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7311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311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17311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311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7311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311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311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B40C74-2605-47D5-A93A-B632CFE6E7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869DD-5FB6-4B1A-BA16-F1A75E893F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171"/>
      </p:ext>
    </p:extLst>
  </p:cSld>
  <p:clrMapOvr>
    <a:masterClrMapping/>
  </p:clrMapOvr>
  <p:transition spd="med">
    <p:strips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FEB96-84D2-4738-9454-01238E2CBC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514944"/>
      </p:ext>
    </p:extLst>
  </p:cSld>
  <p:clrMapOvr>
    <a:masterClrMapping/>
  </p:clrMapOvr>
  <p:transition spd="med">
    <p:blinds dir="vert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08FAE-91E0-45D8-9109-D1189753DD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20855"/>
      </p:ext>
    </p:extLst>
  </p:cSld>
  <p:clrMapOvr>
    <a:masterClrMapping/>
  </p:clrMapOvr>
  <p:transition spd="med">
    <p:blinds dir="vert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2B369-5506-4539-B2C1-95CCEED4EB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11330"/>
      </p:ext>
    </p:extLst>
  </p:cSld>
  <p:clrMapOvr>
    <a:masterClrMapping/>
  </p:clrMapOvr>
  <p:transition spd="med">
    <p:blinds dir="vert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89E7D-FFA6-4279-86A8-69C4FAFF81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79101"/>
      </p:ext>
    </p:extLst>
  </p:cSld>
  <p:clrMapOvr>
    <a:masterClrMapping/>
  </p:clrMapOvr>
  <p:transition spd="med">
    <p:blinds dir="vert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5809-7870-44E0-8B90-114D52565D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87718"/>
      </p:ext>
    </p:extLst>
  </p:cSld>
  <p:clrMapOvr>
    <a:masterClrMapping/>
  </p:clrMapOvr>
  <p:transition spd="med">
    <p:blinds dir="vert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C3B43-2198-4111-83BB-18008AA9E5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79858"/>
      </p:ext>
    </p:extLst>
  </p:cSld>
  <p:clrMapOvr>
    <a:masterClrMapping/>
  </p:clrMapOvr>
  <p:transition spd="med">
    <p:blinds dir="vert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2663-397E-42A7-BB72-3D8EF0C8FC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20037"/>
      </p:ext>
    </p:extLst>
  </p:cSld>
  <p:clrMapOvr>
    <a:masterClrMapping/>
  </p:clrMapOvr>
  <p:transition spd="med">
    <p:blinds dir="vert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A170C-953A-4723-A522-B71E182A88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28045"/>
      </p:ext>
    </p:extLst>
  </p:cSld>
  <p:clrMapOvr>
    <a:masterClrMapping/>
  </p:clrMapOvr>
  <p:transition spd="med">
    <p:blinds dir="vert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5017F-DEEA-4D7E-AC3E-00468A1021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47511"/>
      </p:ext>
    </p:extLst>
  </p:cSld>
  <p:clrMapOvr>
    <a:masterClrMapping/>
  </p:clrMapOvr>
  <p:transition spd="med">
    <p:blinds dir="vert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D78FC-170E-4334-969E-99C040B7F8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08216"/>
      </p:ext>
    </p:extLst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4E6D14-01A2-422F-9484-60424B7DDBC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med">
    <p:strips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7510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0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0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1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2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3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4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514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514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514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514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514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DBCC6D0-0688-4005-9805-549A478EED6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 spd="med"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7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8637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637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637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63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63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863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F122E31-6D07-4D6D-8B13-A0F6CB51D40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5F65643-CD93-42B6-8D2F-52359B7292B5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519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0420A3EE-280F-42FD-B73B-52F563454F1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68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68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68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68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68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683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8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8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268AB87-A201-41A9-B4A6-197EE33DE0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44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44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7444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744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44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744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744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44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446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744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7446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74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4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447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7447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74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447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74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74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5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6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6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036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036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9CF1EDA-5801-45F2-814A-8AEC8CB2654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0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2390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0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0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2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9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39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39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F2EAA46-7780-4E1A-8916-6D19583DF3F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39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10E9F9-FF14-494D-9074-A0E2CE4306A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36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4336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7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8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38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38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med"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4950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950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950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95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95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F2F837F-DE02-4E41-9B58-48419AD4EAD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med"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6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66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6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66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56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56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2923A9E-561A-408C-AF84-28C4035028E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5974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974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974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97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597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597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F7FEB85-7E9C-461C-8813-C1497271B1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spd="med">
    <p:dissolve/>
  </p:transition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96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689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6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6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89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8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8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8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A38613A-3206-4C4B-8C29-4446335448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89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89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 spd="med">
    <p:newsflash/>
  </p:transition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720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720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720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17203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7203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720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7204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720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20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720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20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20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20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20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20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720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7205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720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20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720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720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17208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209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209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7209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7209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91FAF0A-21D2-489A-9AA2-2C99D5F3CA4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blinds dir="vert"/>
  </p:transition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0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ru-RU" sz="2800" b="1">
                <a:latin typeface="Monotype Corsiva" pitchFamily="66" charset="0"/>
              </a:rPr>
              <a:t>САНКТ-ПЕТЕРБУРГСКИЙ ИНСТИТУТ ПСИХОЛОГИИ И АКМЕОЛОГИИ</a:t>
            </a:r>
            <a:r>
              <a:rPr lang="ru-RU" sz="2800">
                <a:latin typeface="Monotype Corsiva" pitchFamily="66" charset="0"/>
              </a:rPr>
              <a:t/>
            </a:r>
            <a:br>
              <a:rPr lang="ru-RU" sz="2800">
                <a:latin typeface="Monotype Corsiva" pitchFamily="66" charset="0"/>
              </a:rPr>
            </a:br>
            <a:endParaRPr lang="ru-RU" sz="2800" b="1">
              <a:latin typeface="Monotype Corsiva" pitchFamily="66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3300">
              <a:latin typeface="Monotype Corsiva" pitchFamily="66" charset="0"/>
            </a:endParaRPr>
          </a:p>
          <a:p>
            <a:endParaRPr lang="ru-RU">
              <a:latin typeface="Monotype Corsiva" pitchFamily="66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 rot="10800000" flipV="1">
            <a:off x="538163" y="2492375"/>
            <a:ext cx="8429625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4800" b="1">
                <a:effectLst>
                  <a:outerShdw blurRad="38100" dist="38100" dir="2700000" algn="tl">
                    <a:srgbClr val="010199"/>
                  </a:outerShdw>
                </a:effectLst>
                <a:latin typeface="Monotype Corsiva" pitchFamily="66" charset="0"/>
              </a:rPr>
              <a:t>Безопасность</a:t>
            </a:r>
            <a:r>
              <a:rPr lang="ru-RU" sz="3200" b="1">
                <a:effectLst>
                  <a:outerShdw blurRad="38100" dist="38100" dir="2700000" algn="tl">
                    <a:srgbClr val="010199"/>
                  </a:outerShdw>
                </a:effectLst>
                <a:latin typeface="Monotype Corsiva" pitchFamily="66" charset="0"/>
              </a:rPr>
              <a:t> </a:t>
            </a:r>
            <a:r>
              <a:rPr lang="ru-RU" sz="4800" b="1">
                <a:effectLst>
                  <a:outerShdw blurRad="38100" dist="38100" dir="2700000" algn="tl">
                    <a:srgbClr val="010199"/>
                  </a:outerShdw>
                </a:effectLst>
                <a:latin typeface="Monotype Corsiva" pitchFamily="66" charset="0"/>
              </a:rPr>
              <a:t>жизнедеятельности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4800" b="1">
                <a:effectLst>
                  <a:outerShdw blurRad="38100" dist="38100" dir="2700000" algn="tl">
                    <a:srgbClr val="010199"/>
                  </a:outerShdw>
                </a:effectLst>
                <a:latin typeface="Monotype Corsiva" pitchFamily="66" charset="0"/>
              </a:rPr>
              <a:t>Бакалавр психологии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Жизненно важные интересы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>
                <a:latin typeface="Comic Sans MS" pitchFamily="66" charset="0"/>
              </a:rPr>
              <a:t>- </a:t>
            </a:r>
            <a:r>
              <a:rPr lang="ru-RU" sz="3600">
                <a:latin typeface="Comic Sans MS" pitchFamily="66" charset="0"/>
              </a:rPr>
              <a:t>совокупность потребностей, удовлетворение которых надежно обеспечивает существование и возможности прогрессивного развития личности, общества и государства. </a:t>
            </a:r>
          </a:p>
        </p:txBody>
      </p:sp>
      <p:pic>
        <p:nvPicPr>
          <p:cNvPr id="10244" name="Picture 4" descr="BD0492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3860800"/>
            <a:ext cx="197485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76250"/>
            <a:ext cx="8229600" cy="1143000"/>
          </a:xfrm>
        </p:spPr>
        <p:txBody>
          <a:bodyPr/>
          <a:lstStyle/>
          <a:p>
            <a:r>
              <a:rPr lang="ru-RU" i="1"/>
              <a:t>Основные</a:t>
            </a:r>
            <a:r>
              <a:rPr lang="ru-RU"/>
              <a:t> </a:t>
            </a:r>
            <a:r>
              <a:rPr lang="ru-RU" i="1"/>
              <a:t>объекты безопасности</a:t>
            </a:r>
            <a:r>
              <a:rPr lang="ru-RU"/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964612" cy="2592388"/>
          </a:xfrm>
        </p:spPr>
        <p:txBody>
          <a:bodyPr/>
          <a:lstStyle/>
          <a:p>
            <a:r>
              <a:rPr lang="ru-RU">
                <a:latin typeface="Comic Sans MS" pitchFamily="66" charset="0"/>
              </a:rPr>
              <a:t>личность – ее права и свободы;</a:t>
            </a:r>
          </a:p>
          <a:p>
            <a:r>
              <a:rPr lang="ru-RU">
                <a:latin typeface="Comic Sans MS" pitchFamily="66" charset="0"/>
              </a:rPr>
              <a:t>общество – его материальные и духовные ценности;</a:t>
            </a:r>
          </a:p>
          <a:p>
            <a:r>
              <a:rPr lang="ru-RU">
                <a:latin typeface="Comic Sans MS" pitchFamily="66" charset="0"/>
              </a:rPr>
              <a:t>государство – его конституционный строй, суверенитет и территориальная целостность.</a:t>
            </a:r>
          </a:p>
        </p:txBody>
      </p:sp>
      <p:grpSp>
        <p:nvGrpSpPr>
          <p:cNvPr id="11270" name="Group 6"/>
          <p:cNvGrpSpPr>
            <a:grpSpLocks noChangeAspect="1"/>
          </p:cNvGrpSpPr>
          <p:nvPr/>
        </p:nvGrpSpPr>
        <p:grpSpPr bwMode="auto">
          <a:xfrm>
            <a:off x="2051050" y="4508500"/>
            <a:ext cx="2940050" cy="1951038"/>
            <a:chOff x="2880" y="3113"/>
            <a:chExt cx="1308" cy="868"/>
          </a:xfrm>
        </p:grpSpPr>
        <p:sp>
          <p:nvSpPr>
            <p:cNvPr id="11269" name="AutoShape 5"/>
            <p:cNvSpPr>
              <a:spLocks noChangeAspect="1" noChangeArrowheads="1" noTextEdit="1"/>
            </p:cNvSpPr>
            <p:nvPr/>
          </p:nvSpPr>
          <p:spPr bwMode="auto">
            <a:xfrm>
              <a:off x="2880" y="3113"/>
              <a:ext cx="1308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71" name="Group 207"/>
            <p:cNvGrpSpPr>
              <a:grpSpLocks/>
            </p:cNvGrpSpPr>
            <p:nvPr/>
          </p:nvGrpSpPr>
          <p:grpSpPr bwMode="auto">
            <a:xfrm>
              <a:off x="2880" y="3122"/>
              <a:ext cx="1299" cy="850"/>
              <a:chOff x="2880" y="3122"/>
              <a:chExt cx="1299" cy="850"/>
            </a:xfrm>
          </p:grpSpPr>
          <p:sp>
            <p:nvSpPr>
              <p:cNvPr id="11271" name="Freeform 7"/>
              <p:cNvSpPr>
                <a:spLocks/>
              </p:cNvSpPr>
              <p:nvPr/>
            </p:nvSpPr>
            <p:spPr bwMode="auto">
              <a:xfrm>
                <a:off x="2880" y="3327"/>
                <a:ext cx="1299" cy="640"/>
              </a:xfrm>
              <a:custGeom>
                <a:avLst/>
                <a:gdLst>
                  <a:gd name="T0" fmla="*/ 1118 w 3898"/>
                  <a:gd name="T1" fmla="*/ 41 h 1921"/>
                  <a:gd name="T2" fmla="*/ 1066 w 3898"/>
                  <a:gd name="T3" fmla="*/ 32 h 1921"/>
                  <a:gd name="T4" fmla="*/ 979 w 3898"/>
                  <a:gd name="T5" fmla="*/ 6 h 1921"/>
                  <a:gd name="T6" fmla="*/ 901 w 3898"/>
                  <a:gd name="T7" fmla="*/ 6 h 1921"/>
                  <a:gd name="T8" fmla="*/ 822 w 3898"/>
                  <a:gd name="T9" fmla="*/ 0 h 1921"/>
                  <a:gd name="T10" fmla="*/ 747 w 3898"/>
                  <a:gd name="T11" fmla="*/ 35 h 1921"/>
                  <a:gd name="T12" fmla="*/ 677 w 3898"/>
                  <a:gd name="T13" fmla="*/ 76 h 1921"/>
                  <a:gd name="T14" fmla="*/ 669 w 3898"/>
                  <a:gd name="T15" fmla="*/ 158 h 1921"/>
                  <a:gd name="T16" fmla="*/ 681 w 3898"/>
                  <a:gd name="T17" fmla="*/ 253 h 1921"/>
                  <a:gd name="T18" fmla="*/ 709 w 3898"/>
                  <a:gd name="T19" fmla="*/ 288 h 1921"/>
                  <a:gd name="T20" fmla="*/ 693 w 3898"/>
                  <a:gd name="T21" fmla="*/ 310 h 1921"/>
                  <a:gd name="T22" fmla="*/ 709 w 3898"/>
                  <a:gd name="T23" fmla="*/ 346 h 1921"/>
                  <a:gd name="T24" fmla="*/ 765 w 3898"/>
                  <a:gd name="T25" fmla="*/ 433 h 1921"/>
                  <a:gd name="T26" fmla="*/ 742 w 3898"/>
                  <a:gd name="T27" fmla="*/ 449 h 1921"/>
                  <a:gd name="T28" fmla="*/ 695 w 3898"/>
                  <a:gd name="T29" fmla="*/ 479 h 1921"/>
                  <a:gd name="T30" fmla="*/ 642 w 3898"/>
                  <a:gd name="T31" fmla="*/ 488 h 1921"/>
                  <a:gd name="T32" fmla="*/ 527 w 3898"/>
                  <a:gd name="T33" fmla="*/ 540 h 1921"/>
                  <a:gd name="T34" fmla="*/ 455 w 3898"/>
                  <a:gd name="T35" fmla="*/ 566 h 1921"/>
                  <a:gd name="T36" fmla="*/ 362 w 3898"/>
                  <a:gd name="T37" fmla="*/ 647 h 1921"/>
                  <a:gd name="T38" fmla="*/ 266 w 3898"/>
                  <a:gd name="T39" fmla="*/ 726 h 1921"/>
                  <a:gd name="T40" fmla="*/ 222 w 3898"/>
                  <a:gd name="T41" fmla="*/ 877 h 1921"/>
                  <a:gd name="T42" fmla="*/ 180 w 3898"/>
                  <a:gd name="T43" fmla="*/ 1066 h 1921"/>
                  <a:gd name="T44" fmla="*/ 103 w 3898"/>
                  <a:gd name="T45" fmla="*/ 1181 h 1921"/>
                  <a:gd name="T46" fmla="*/ 83 w 3898"/>
                  <a:gd name="T47" fmla="*/ 1320 h 1921"/>
                  <a:gd name="T48" fmla="*/ 37 w 3898"/>
                  <a:gd name="T49" fmla="*/ 1329 h 1921"/>
                  <a:gd name="T50" fmla="*/ 0 w 3898"/>
                  <a:gd name="T51" fmla="*/ 1385 h 1921"/>
                  <a:gd name="T52" fmla="*/ 89 w 3898"/>
                  <a:gd name="T53" fmla="*/ 1462 h 1921"/>
                  <a:gd name="T54" fmla="*/ 341 w 3898"/>
                  <a:gd name="T55" fmla="*/ 1550 h 1921"/>
                  <a:gd name="T56" fmla="*/ 889 w 3898"/>
                  <a:gd name="T57" fmla="*/ 1700 h 1921"/>
                  <a:gd name="T58" fmla="*/ 1684 w 3898"/>
                  <a:gd name="T59" fmla="*/ 1921 h 1921"/>
                  <a:gd name="T60" fmla="*/ 2234 w 3898"/>
                  <a:gd name="T61" fmla="*/ 1916 h 1921"/>
                  <a:gd name="T62" fmla="*/ 2970 w 3898"/>
                  <a:gd name="T63" fmla="*/ 1869 h 1921"/>
                  <a:gd name="T64" fmla="*/ 3416 w 3898"/>
                  <a:gd name="T65" fmla="*/ 1788 h 1921"/>
                  <a:gd name="T66" fmla="*/ 3822 w 3898"/>
                  <a:gd name="T67" fmla="*/ 1590 h 1921"/>
                  <a:gd name="T68" fmla="*/ 3898 w 3898"/>
                  <a:gd name="T69" fmla="*/ 1509 h 1921"/>
                  <a:gd name="T70" fmla="*/ 3868 w 3898"/>
                  <a:gd name="T71" fmla="*/ 1462 h 1921"/>
                  <a:gd name="T72" fmla="*/ 3880 w 3898"/>
                  <a:gd name="T73" fmla="*/ 1427 h 1921"/>
                  <a:gd name="T74" fmla="*/ 3875 w 3898"/>
                  <a:gd name="T75" fmla="*/ 1387 h 1921"/>
                  <a:gd name="T76" fmla="*/ 3872 w 3898"/>
                  <a:gd name="T77" fmla="*/ 1338 h 1921"/>
                  <a:gd name="T78" fmla="*/ 3810 w 3898"/>
                  <a:gd name="T79" fmla="*/ 1103 h 1921"/>
                  <a:gd name="T80" fmla="*/ 3672 w 3898"/>
                  <a:gd name="T81" fmla="*/ 880 h 1921"/>
                  <a:gd name="T82" fmla="*/ 3521 w 3898"/>
                  <a:gd name="T83" fmla="*/ 688 h 1921"/>
                  <a:gd name="T84" fmla="*/ 3439 w 3898"/>
                  <a:gd name="T85" fmla="*/ 610 h 1921"/>
                  <a:gd name="T86" fmla="*/ 3411 w 3898"/>
                  <a:gd name="T87" fmla="*/ 592 h 1921"/>
                  <a:gd name="T88" fmla="*/ 3414 w 3898"/>
                  <a:gd name="T89" fmla="*/ 542 h 1921"/>
                  <a:gd name="T90" fmla="*/ 3449 w 3898"/>
                  <a:gd name="T91" fmla="*/ 453 h 1921"/>
                  <a:gd name="T92" fmla="*/ 3481 w 3898"/>
                  <a:gd name="T93" fmla="*/ 415 h 1921"/>
                  <a:gd name="T94" fmla="*/ 3465 w 3898"/>
                  <a:gd name="T95" fmla="*/ 307 h 1921"/>
                  <a:gd name="T96" fmla="*/ 3446 w 3898"/>
                  <a:gd name="T97" fmla="*/ 235 h 1921"/>
                  <a:gd name="T98" fmla="*/ 3376 w 3898"/>
                  <a:gd name="T99" fmla="*/ 168 h 1921"/>
                  <a:gd name="T100" fmla="*/ 3323 w 3898"/>
                  <a:gd name="T101" fmla="*/ 116 h 1921"/>
                  <a:gd name="T102" fmla="*/ 3159 w 3898"/>
                  <a:gd name="T103" fmla="*/ 107 h 1921"/>
                  <a:gd name="T104" fmla="*/ 3120 w 3898"/>
                  <a:gd name="T105" fmla="*/ 123 h 1921"/>
                  <a:gd name="T106" fmla="*/ 2414 w 3898"/>
                  <a:gd name="T107" fmla="*/ 1103 h 1921"/>
                  <a:gd name="T108" fmla="*/ 2362 w 3898"/>
                  <a:gd name="T109" fmla="*/ 1178 h 1921"/>
                  <a:gd name="T110" fmla="*/ 2300 w 3898"/>
                  <a:gd name="T111" fmla="*/ 1157 h 1921"/>
                  <a:gd name="T112" fmla="*/ 2208 w 3898"/>
                  <a:gd name="T113" fmla="*/ 1196 h 1921"/>
                  <a:gd name="T114" fmla="*/ 1892 w 3898"/>
                  <a:gd name="T115" fmla="*/ 1122 h 1921"/>
                  <a:gd name="T116" fmla="*/ 1796 w 3898"/>
                  <a:gd name="T117" fmla="*/ 1088 h 1921"/>
                  <a:gd name="T118" fmla="*/ 1941 w 3898"/>
                  <a:gd name="T119" fmla="*/ 891 h 1921"/>
                  <a:gd name="T120" fmla="*/ 1686 w 3898"/>
                  <a:gd name="T121" fmla="*/ 633 h 1921"/>
                  <a:gd name="T122" fmla="*/ 1118 w 3898"/>
                  <a:gd name="T123" fmla="*/ 41 h 1921"/>
                  <a:gd name="T124" fmla="*/ 1118 w 3898"/>
                  <a:gd name="T125" fmla="*/ 41 h 1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898" h="1921">
                    <a:moveTo>
                      <a:pt x="1118" y="41"/>
                    </a:moveTo>
                    <a:lnTo>
                      <a:pt x="1066" y="32"/>
                    </a:lnTo>
                    <a:lnTo>
                      <a:pt x="979" y="6"/>
                    </a:lnTo>
                    <a:lnTo>
                      <a:pt x="901" y="6"/>
                    </a:lnTo>
                    <a:lnTo>
                      <a:pt x="822" y="0"/>
                    </a:lnTo>
                    <a:lnTo>
                      <a:pt x="747" y="35"/>
                    </a:lnTo>
                    <a:lnTo>
                      <a:pt x="677" y="76"/>
                    </a:lnTo>
                    <a:lnTo>
                      <a:pt x="669" y="158"/>
                    </a:lnTo>
                    <a:lnTo>
                      <a:pt x="681" y="253"/>
                    </a:lnTo>
                    <a:lnTo>
                      <a:pt x="709" y="288"/>
                    </a:lnTo>
                    <a:lnTo>
                      <a:pt x="693" y="310"/>
                    </a:lnTo>
                    <a:lnTo>
                      <a:pt x="709" y="346"/>
                    </a:lnTo>
                    <a:lnTo>
                      <a:pt x="765" y="433"/>
                    </a:lnTo>
                    <a:lnTo>
                      <a:pt x="742" y="449"/>
                    </a:lnTo>
                    <a:lnTo>
                      <a:pt x="695" y="479"/>
                    </a:lnTo>
                    <a:lnTo>
                      <a:pt x="642" y="488"/>
                    </a:lnTo>
                    <a:lnTo>
                      <a:pt x="527" y="540"/>
                    </a:lnTo>
                    <a:lnTo>
                      <a:pt x="455" y="566"/>
                    </a:lnTo>
                    <a:lnTo>
                      <a:pt x="362" y="647"/>
                    </a:lnTo>
                    <a:lnTo>
                      <a:pt x="266" y="726"/>
                    </a:lnTo>
                    <a:lnTo>
                      <a:pt x="222" y="877"/>
                    </a:lnTo>
                    <a:lnTo>
                      <a:pt x="180" y="1066"/>
                    </a:lnTo>
                    <a:lnTo>
                      <a:pt x="103" y="1181"/>
                    </a:lnTo>
                    <a:lnTo>
                      <a:pt x="83" y="1320"/>
                    </a:lnTo>
                    <a:lnTo>
                      <a:pt x="37" y="1329"/>
                    </a:lnTo>
                    <a:lnTo>
                      <a:pt x="0" y="1385"/>
                    </a:lnTo>
                    <a:lnTo>
                      <a:pt x="89" y="1462"/>
                    </a:lnTo>
                    <a:lnTo>
                      <a:pt x="341" y="1550"/>
                    </a:lnTo>
                    <a:lnTo>
                      <a:pt x="889" y="1700"/>
                    </a:lnTo>
                    <a:lnTo>
                      <a:pt x="1684" y="1921"/>
                    </a:lnTo>
                    <a:lnTo>
                      <a:pt x="2234" y="1916"/>
                    </a:lnTo>
                    <a:lnTo>
                      <a:pt x="2970" y="1869"/>
                    </a:lnTo>
                    <a:lnTo>
                      <a:pt x="3416" y="1788"/>
                    </a:lnTo>
                    <a:lnTo>
                      <a:pt x="3822" y="1590"/>
                    </a:lnTo>
                    <a:lnTo>
                      <a:pt x="3898" y="1509"/>
                    </a:lnTo>
                    <a:lnTo>
                      <a:pt x="3868" y="1462"/>
                    </a:lnTo>
                    <a:lnTo>
                      <a:pt x="3880" y="1427"/>
                    </a:lnTo>
                    <a:lnTo>
                      <a:pt x="3875" y="1387"/>
                    </a:lnTo>
                    <a:lnTo>
                      <a:pt x="3872" y="1338"/>
                    </a:lnTo>
                    <a:lnTo>
                      <a:pt x="3810" y="1103"/>
                    </a:lnTo>
                    <a:lnTo>
                      <a:pt x="3672" y="880"/>
                    </a:lnTo>
                    <a:lnTo>
                      <a:pt x="3521" y="688"/>
                    </a:lnTo>
                    <a:lnTo>
                      <a:pt x="3439" y="610"/>
                    </a:lnTo>
                    <a:lnTo>
                      <a:pt x="3411" y="592"/>
                    </a:lnTo>
                    <a:lnTo>
                      <a:pt x="3414" y="542"/>
                    </a:lnTo>
                    <a:lnTo>
                      <a:pt x="3449" y="453"/>
                    </a:lnTo>
                    <a:lnTo>
                      <a:pt x="3481" y="415"/>
                    </a:lnTo>
                    <a:lnTo>
                      <a:pt x="3465" y="307"/>
                    </a:lnTo>
                    <a:lnTo>
                      <a:pt x="3446" y="235"/>
                    </a:lnTo>
                    <a:lnTo>
                      <a:pt x="3376" y="168"/>
                    </a:lnTo>
                    <a:lnTo>
                      <a:pt x="3323" y="116"/>
                    </a:lnTo>
                    <a:lnTo>
                      <a:pt x="3159" y="107"/>
                    </a:lnTo>
                    <a:lnTo>
                      <a:pt x="3120" y="123"/>
                    </a:lnTo>
                    <a:lnTo>
                      <a:pt x="2414" y="1103"/>
                    </a:lnTo>
                    <a:lnTo>
                      <a:pt x="2362" y="1178"/>
                    </a:lnTo>
                    <a:lnTo>
                      <a:pt x="2300" y="1157"/>
                    </a:lnTo>
                    <a:lnTo>
                      <a:pt x="2208" y="1196"/>
                    </a:lnTo>
                    <a:lnTo>
                      <a:pt x="1892" y="1122"/>
                    </a:lnTo>
                    <a:lnTo>
                      <a:pt x="1796" y="1088"/>
                    </a:lnTo>
                    <a:lnTo>
                      <a:pt x="1941" y="891"/>
                    </a:lnTo>
                    <a:lnTo>
                      <a:pt x="1686" y="633"/>
                    </a:lnTo>
                    <a:lnTo>
                      <a:pt x="1118" y="41"/>
                    </a:lnTo>
                    <a:lnTo>
                      <a:pt x="1118" y="4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auto">
              <a:xfrm>
                <a:off x="2913" y="3740"/>
                <a:ext cx="142" cy="67"/>
              </a:xfrm>
              <a:custGeom>
                <a:avLst/>
                <a:gdLst>
                  <a:gd name="T0" fmla="*/ 0 w 426"/>
                  <a:gd name="T1" fmla="*/ 114 h 201"/>
                  <a:gd name="T2" fmla="*/ 285 w 426"/>
                  <a:gd name="T3" fmla="*/ 0 h 201"/>
                  <a:gd name="T4" fmla="*/ 426 w 426"/>
                  <a:gd name="T5" fmla="*/ 35 h 201"/>
                  <a:gd name="T6" fmla="*/ 63 w 426"/>
                  <a:gd name="T7" fmla="*/ 158 h 201"/>
                  <a:gd name="T8" fmla="*/ 84 w 426"/>
                  <a:gd name="T9" fmla="*/ 170 h 201"/>
                  <a:gd name="T10" fmla="*/ 19 w 426"/>
                  <a:gd name="T11" fmla="*/ 201 h 201"/>
                  <a:gd name="T12" fmla="*/ 0 w 426"/>
                  <a:gd name="T13" fmla="*/ 114 h 201"/>
                  <a:gd name="T14" fmla="*/ 0 w 426"/>
                  <a:gd name="T15" fmla="*/ 11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6" h="201">
                    <a:moveTo>
                      <a:pt x="0" y="114"/>
                    </a:moveTo>
                    <a:lnTo>
                      <a:pt x="285" y="0"/>
                    </a:lnTo>
                    <a:lnTo>
                      <a:pt x="426" y="35"/>
                    </a:lnTo>
                    <a:lnTo>
                      <a:pt x="63" y="158"/>
                    </a:lnTo>
                    <a:lnTo>
                      <a:pt x="84" y="170"/>
                    </a:lnTo>
                    <a:lnTo>
                      <a:pt x="19" y="201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auto">
              <a:xfrm>
                <a:off x="3461" y="3720"/>
                <a:ext cx="289" cy="137"/>
              </a:xfrm>
              <a:custGeom>
                <a:avLst/>
                <a:gdLst>
                  <a:gd name="T0" fmla="*/ 0 w 866"/>
                  <a:gd name="T1" fmla="*/ 22 h 411"/>
                  <a:gd name="T2" fmla="*/ 292 w 866"/>
                  <a:gd name="T3" fmla="*/ 0 h 411"/>
                  <a:gd name="T4" fmla="*/ 454 w 866"/>
                  <a:gd name="T5" fmla="*/ 39 h 411"/>
                  <a:gd name="T6" fmla="*/ 406 w 866"/>
                  <a:gd name="T7" fmla="*/ 79 h 411"/>
                  <a:gd name="T8" fmla="*/ 406 w 866"/>
                  <a:gd name="T9" fmla="*/ 127 h 411"/>
                  <a:gd name="T10" fmla="*/ 419 w 866"/>
                  <a:gd name="T11" fmla="*/ 171 h 411"/>
                  <a:gd name="T12" fmla="*/ 450 w 866"/>
                  <a:gd name="T13" fmla="*/ 206 h 411"/>
                  <a:gd name="T14" fmla="*/ 485 w 866"/>
                  <a:gd name="T15" fmla="*/ 262 h 411"/>
                  <a:gd name="T16" fmla="*/ 866 w 866"/>
                  <a:gd name="T17" fmla="*/ 200 h 411"/>
                  <a:gd name="T18" fmla="*/ 589 w 866"/>
                  <a:gd name="T19" fmla="*/ 411 h 411"/>
                  <a:gd name="T20" fmla="*/ 463 w 866"/>
                  <a:gd name="T21" fmla="*/ 389 h 411"/>
                  <a:gd name="T22" fmla="*/ 463 w 866"/>
                  <a:gd name="T23" fmla="*/ 275 h 411"/>
                  <a:gd name="T24" fmla="*/ 127 w 866"/>
                  <a:gd name="T25" fmla="*/ 184 h 411"/>
                  <a:gd name="T26" fmla="*/ 8 w 866"/>
                  <a:gd name="T27" fmla="*/ 136 h 411"/>
                  <a:gd name="T28" fmla="*/ 0 w 866"/>
                  <a:gd name="T29" fmla="*/ 22 h 411"/>
                  <a:gd name="T30" fmla="*/ 0 w 866"/>
                  <a:gd name="T31" fmla="*/ 22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66" h="411">
                    <a:moveTo>
                      <a:pt x="0" y="22"/>
                    </a:moveTo>
                    <a:lnTo>
                      <a:pt x="292" y="0"/>
                    </a:lnTo>
                    <a:lnTo>
                      <a:pt x="454" y="39"/>
                    </a:lnTo>
                    <a:lnTo>
                      <a:pt x="406" y="79"/>
                    </a:lnTo>
                    <a:lnTo>
                      <a:pt x="406" y="127"/>
                    </a:lnTo>
                    <a:lnTo>
                      <a:pt x="419" y="171"/>
                    </a:lnTo>
                    <a:lnTo>
                      <a:pt x="450" y="206"/>
                    </a:lnTo>
                    <a:lnTo>
                      <a:pt x="485" y="262"/>
                    </a:lnTo>
                    <a:lnTo>
                      <a:pt x="866" y="200"/>
                    </a:lnTo>
                    <a:lnTo>
                      <a:pt x="589" y="411"/>
                    </a:lnTo>
                    <a:lnTo>
                      <a:pt x="463" y="389"/>
                    </a:lnTo>
                    <a:lnTo>
                      <a:pt x="463" y="275"/>
                    </a:lnTo>
                    <a:lnTo>
                      <a:pt x="127" y="184"/>
                    </a:lnTo>
                    <a:lnTo>
                      <a:pt x="8" y="136"/>
                    </a:lnTo>
                    <a:lnTo>
                      <a:pt x="0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5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auto">
              <a:xfrm>
                <a:off x="3157" y="3817"/>
                <a:ext cx="1011" cy="155"/>
              </a:xfrm>
              <a:custGeom>
                <a:avLst/>
                <a:gdLst>
                  <a:gd name="T0" fmla="*/ 0 w 3034"/>
                  <a:gd name="T1" fmla="*/ 218 h 467"/>
                  <a:gd name="T2" fmla="*/ 813 w 3034"/>
                  <a:gd name="T3" fmla="*/ 458 h 467"/>
                  <a:gd name="T4" fmla="*/ 1482 w 3034"/>
                  <a:gd name="T5" fmla="*/ 467 h 467"/>
                  <a:gd name="T6" fmla="*/ 2163 w 3034"/>
                  <a:gd name="T7" fmla="*/ 427 h 467"/>
                  <a:gd name="T8" fmla="*/ 2509 w 3034"/>
                  <a:gd name="T9" fmla="*/ 379 h 467"/>
                  <a:gd name="T10" fmla="*/ 2955 w 3034"/>
                  <a:gd name="T11" fmla="*/ 196 h 467"/>
                  <a:gd name="T12" fmla="*/ 3034 w 3034"/>
                  <a:gd name="T13" fmla="*/ 82 h 467"/>
                  <a:gd name="T14" fmla="*/ 2810 w 3034"/>
                  <a:gd name="T15" fmla="*/ 24 h 467"/>
                  <a:gd name="T16" fmla="*/ 2282 w 3034"/>
                  <a:gd name="T17" fmla="*/ 187 h 467"/>
                  <a:gd name="T18" fmla="*/ 1992 w 3034"/>
                  <a:gd name="T19" fmla="*/ 313 h 467"/>
                  <a:gd name="T20" fmla="*/ 1564 w 3034"/>
                  <a:gd name="T21" fmla="*/ 226 h 467"/>
                  <a:gd name="T22" fmla="*/ 1205 w 3034"/>
                  <a:gd name="T23" fmla="*/ 156 h 467"/>
                  <a:gd name="T24" fmla="*/ 809 w 3034"/>
                  <a:gd name="T25" fmla="*/ 261 h 467"/>
                  <a:gd name="T26" fmla="*/ 437 w 3034"/>
                  <a:gd name="T27" fmla="*/ 64 h 467"/>
                  <a:gd name="T28" fmla="*/ 444 w 3034"/>
                  <a:gd name="T29" fmla="*/ 0 h 467"/>
                  <a:gd name="T30" fmla="*/ 126 w 3034"/>
                  <a:gd name="T31" fmla="*/ 121 h 467"/>
                  <a:gd name="T32" fmla="*/ 0 w 3034"/>
                  <a:gd name="T33" fmla="*/ 218 h 467"/>
                  <a:gd name="T34" fmla="*/ 0 w 3034"/>
                  <a:gd name="T35" fmla="*/ 218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034" h="467">
                    <a:moveTo>
                      <a:pt x="0" y="218"/>
                    </a:moveTo>
                    <a:lnTo>
                      <a:pt x="813" y="458"/>
                    </a:lnTo>
                    <a:lnTo>
                      <a:pt x="1482" y="467"/>
                    </a:lnTo>
                    <a:lnTo>
                      <a:pt x="2163" y="427"/>
                    </a:lnTo>
                    <a:lnTo>
                      <a:pt x="2509" y="379"/>
                    </a:lnTo>
                    <a:lnTo>
                      <a:pt x="2955" y="196"/>
                    </a:lnTo>
                    <a:lnTo>
                      <a:pt x="3034" y="82"/>
                    </a:lnTo>
                    <a:lnTo>
                      <a:pt x="2810" y="24"/>
                    </a:lnTo>
                    <a:lnTo>
                      <a:pt x="2282" y="187"/>
                    </a:lnTo>
                    <a:lnTo>
                      <a:pt x="1992" y="313"/>
                    </a:lnTo>
                    <a:lnTo>
                      <a:pt x="1564" y="226"/>
                    </a:lnTo>
                    <a:lnTo>
                      <a:pt x="1205" y="156"/>
                    </a:lnTo>
                    <a:lnTo>
                      <a:pt x="809" y="261"/>
                    </a:lnTo>
                    <a:lnTo>
                      <a:pt x="437" y="64"/>
                    </a:lnTo>
                    <a:lnTo>
                      <a:pt x="444" y="0"/>
                    </a:lnTo>
                    <a:lnTo>
                      <a:pt x="126" y="121"/>
                    </a:lnTo>
                    <a:lnTo>
                      <a:pt x="0" y="218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F5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auto">
              <a:xfrm>
                <a:off x="3243" y="3123"/>
                <a:ext cx="682" cy="571"/>
              </a:xfrm>
              <a:custGeom>
                <a:avLst/>
                <a:gdLst>
                  <a:gd name="T0" fmla="*/ 87 w 2047"/>
                  <a:gd name="T1" fmla="*/ 598 h 1712"/>
                  <a:gd name="T2" fmla="*/ 168 w 2047"/>
                  <a:gd name="T3" fmla="*/ 482 h 1712"/>
                  <a:gd name="T4" fmla="*/ 197 w 2047"/>
                  <a:gd name="T5" fmla="*/ 311 h 1712"/>
                  <a:gd name="T6" fmla="*/ 275 w 2047"/>
                  <a:gd name="T7" fmla="*/ 146 h 1712"/>
                  <a:gd name="T8" fmla="*/ 455 w 2047"/>
                  <a:gd name="T9" fmla="*/ 76 h 1712"/>
                  <a:gd name="T10" fmla="*/ 586 w 2047"/>
                  <a:gd name="T11" fmla="*/ 93 h 1712"/>
                  <a:gd name="T12" fmla="*/ 688 w 2047"/>
                  <a:gd name="T13" fmla="*/ 153 h 1712"/>
                  <a:gd name="T14" fmla="*/ 704 w 2047"/>
                  <a:gd name="T15" fmla="*/ 270 h 1712"/>
                  <a:gd name="T16" fmla="*/ 734 w 2047"/>
                  <a:gd name="T17" fmla="*/ 369 h 1712"/>
                  <a:gd name="T18" fmla="*/ 698 w 2047"/>
                  <a:gd name="T19" fmla="*/ 465 h 1712"/>
                  <a:gd name="T20" fmla="*/ 849 w 2047"/>
                  <a:gd name="T21" fmla="*/ 496 h 1712"/>
                  <a:gd name="T22" fmla="*/ 919 w 2047"/>
                  <a:gd name="T23" fmla="*/ 607 h 1712"/>
                  <a:gd name="T24" fmla="*/ 1058 w 2047"/>
                  <a:gd name="T25" fmla="*/ 476 h 1712"/>
                  <a:gd name="T26" fmla="*/ 1024 w 2047"/>
                  <a:gd name="T27" fmla="*/ 316 h 1712"/>
                  <a:gd name="T28" fmla="*/ 977 w 2047"/>
                  <a:gd name="T29" fmla="*/ 246 h 1712"/>
                  <a:gd name="T30" fmla="*/ 1070 w 2047"/>
                  <a:gd name="T31" fmla="*/ 113 h 1712"/>
                  <a:gd name="T32" fmla="*/ 1140 w 2047"/>
                  <a:gd name="T33" fmla="*/ 69 h 1712"/>
                  <a:gd name="T34" fmla="*/ 1264 w 2047"/>
                  <a:gd name="T35" fmla="*/ 0 h 1712"/>
                  <a:gd name="T36" fmla="*/ 1406 w 2047"/>
                  <a:gd name="T37" fmla="*/ 11 h 1712"/>
                  <a:gd name="T38" fmla="*/ 1504 w 2047"/>
                  <a:gd name="T39" fmla="*/ 122 h 1712"/>
                  <a:gd name="T40" fmla="*/ 1490 w 2047"/>
                  <a:gd name="T41" fmla="*/ 258 h 1712"/>
                  <a:gd name="T42" fmla="*/ 1518 w 2047"/>
                  <a:gd name="T43" fmla="*/ 305 h 1712"/>
                  <a:gd name="T44" fmla="*/ 1711 w 2047"/>
                  <a:gd name="T45" fmla="*/ 369 h 1712"/>
                  <a:gd name="T46" fmla="*/ 1881 w 2047"/>
                  <a:gd name="T47" fmla="*/ 470 h 1712"/>
                  <a:gd name="T48" fmla="*/ 1968 w 2047"/>
                  <a:gd name="T49" fmla="*/ 609 h 1712"/>
                  <a:gd name="T50" fmla="*/ 1411 w 2047"/>
                  <a:gd name="T51" fmla="*/ 1712 h 1712"/>
                  <a:gd name="T52" fmla="*/ 1247 w 2047"/>
                  <a:gd name="T53" fmla="*/ 1625 h 1712"/>
                  <a:gd name="T54" fmla="*/ 1257 w 2047"/>
                  <a:gd name="T55" fmla="*/ 1369 h 1712"/>
                  <a:gd name="T56" fmla="*/ 1089 w 2047"/>
                  <a:gd name="T57" fmla="*/ 1120 h 1712"/>
                  <a:gd name="T58" fmla="*/ 1040 w 2047"/>
                  <a:gd name="T59" fmla="*/ 1233 h 1712"/>
                  <a:gd name="T60" fmla="*/ 1026 w 2047"/>
                  <a:gd name="T61" fmla="*/ 1331 h 1712"/>
                  <a:gd name="T62" fmla="*/ 916 w 2047"/>
                  <a:gd name="T63" fmla="*/ 1477 h 1712"/>
                  <a:gd name="T64" fmla="*/ 0 w 2047"/>
                  <a:gd name="T65" fmla="*/ 682 h 1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7" h="1712">
                    <a:moveTo>
                      <a:pt x="0" y="682"/>
                    </a:moveTo>
                    <a:lnTo>
                      <a:pt x="87" y="598"/>
                    </a:lnTo>
                    <a:lnTo>
                      <a:pt x="215" y="496"/>
                    </a:lnTo>
                    <a:lnTo>
                      <a:pt x="168" y="482"/>
                    </a:lnTo>
                    <a:lnTo>
                      <a:pt x="157" y="363"/>
                    </a:lnTo>
                    <a:lnTo>
                      <a:pt x="197" y="311"/>
                    </a:lnTo>
                    <a:lnTo>
                      <a:pt x="212" y="218"/>
                    </a:lnTo>
                    <a:lnTo>
                      <a:pt x="275" y="146"/>
                    </a:lnTo>
                    <a:lnTo>
                      <a:pt x="357" y="116"/>
                    </a:lnTo>
                    <a:lnTo>
                      <a:pt x="455" y="76"/>
                    </a:lnTo>
                    <a:lnTo>
                      <a:pt x="527" y="104"/>
                    </a:lnTo>
                    <a:lnTo>
                      <a:pt x="586" y="93"/>
                    </a:lnTo>
                    <a:lnTo>
                      <a:pt x="653" y="104"/>
                    </a:lnTo>
                    <a:lnTo>
                      <a:pt x="688" y="153"/>
                    </a:lnTo>
                    <a:lnTo>
                      <a:pt x="681" y="235"/>
                    </a:lnTo>
                    <a:lnTo>
                      <a:pt x="704" y="270"/>
                    </a:lnTo>
                    <a:lnTo>
                      <a:pt x="713" y="325"/>
                    </a:lnTo>
                    <a:lnTo>
                      <a:pt x="734" y="369"/>
                    </a:lnTo>
                    <a:lnTo>
                      <a:pt x="688" y="435"/>
                    </a:lnTo>
                    <a:lnTo>
                      <a:pt x="698" y="465"/>
                    </a:lnTo>
                    <a:lnTo>
                      <a:pt x="800" y="500"/>
                    </a:lnTo>
                    <a:lnTo>
                      <a:pt x="849" y="496"/>
                    </a:lnTo>
                    <a:lnTo>
                      <a:pt x="905" y="523"/>
                    </a:lnTo>
                    <a:lnTo>
                      <a:pt x="919" y="607"/>
                    </a:lnTo>
                    <a:lnTo>
                      <a:pt x="1014" y="500"/>
                    </a:lnTo>
                    <a:lnTo>
                      <a:pt x="1058" y="476"/>
                    </a:lnTo>
                    <a:lnTo>
                      <a:pt x="1029" y="421"/>
                    </a:lnTo>
                    <a:lnTo>
                      <a:pt x="1024" y="316"/>
                    </a:lnTo>
                    <a:lnTo>
                      <a:pt x="989" y="293"/>
                    </a:lnTo>
                    <a:lnTo>
                      <a:pt x="977" y="246"/>
                    </a:lnTo>
                    <a:lnTo>
                      <a:pt x="1000" y="181"/>
                    </a:lnTo>
                    <a:lnTo>
                      <a:pt x="1070" y="113"/>
                    </a:lnTo>
                    <a:lnTo>
                      <a:pt x="1093" y="88"/>
                    </a:lnTo>
                    <a:lnTo>
                      <a:pt x="1140" y="69"/>
                    </a:lnTo>
                    <a:lnTo>
                      <a:pt x="1203" y="26"/>
                    </a:lnTo>
                    <a:lnTo>
                      <a:pt x="1264" y="0"/>
                    </a:lnTo>
                    <a:lnTo>
                      <a:pt x="1357" y="11"/>
                    </a:lnTo>
                    <a:lnTo>
                      <a:pt x="1406" y="11"/>
                    </a:lnTo>
                    <a:lnTo>
                      <a:pt x="1460" y="72"/>
                    </a:lnTo>
                    <a:lnTo>
                      <a:pt x="1504" y="122"/>
                    </a:lnTo>
                    <a:lnTo>
                      <a:pt x="1490" y="200"/>
                    </a:lnTo>
                    <a:lnTo>
                      <a:pt x="1490" y="258"/>
                    </a:lnTo>
                    <a:lnTo>
                      <a:pt x="1513" y="272"/>
                    </a:lnTo>
                    <a:lnTo>
                      <a:pt x="1518" y="305"/>
                    </a:lnTo>
                    <a:lnTo>
                      <a:pt x="1602" y="314"/>
                    </a:lnTo>
                    <a:lnTo>
                      <a:pt x="1711" y="369"/>
                    </a:lnTo>
                    <a:lnTo>
                      <a:pt x="1782" y="386"/>
                    </a:lnTo>
                    <a:lnTo>
                      <a:pt x="1881" y="470"/>
                    </a:lnTo>
                    <a:lnTo>
                      <a:pt x="1902" y="514"/>
                    </a:lnTo>
                    <a:lnTo>
                      <a:pt x="1968" y="609"/>
                    </a:lnTo>
                    <a:lnTo>
                      <a:pt x="2047" y="751"/>
                    </a:lnTo>
                    <a:lnTo>
                      <a:pt x="1411" y="1712"/>
                    </a:lnTo>
                    <a:lnTo>
                      <a:pt x="1299" y="1703"/>
                    </a:lnTo>
                    <a:lnTo>
                      <a:pt x="1247" y="1625"/>
                    </a:lnTo>
                    <a:lnTo>
                      <a:pt x="1273" y="1445"/>
                    </a:lnTo>
                    <a:lnTo>
                      <a:pt x="1257" y="1369"/>
                    </a:lnTo>
                    <a:lnTo>
                      <a:pt x="1136" y="1198"/>
                    </a:lnTo>
                    <a:lnTo>
                      <a:pt x="1089" y="1120"/>
                    </a:lnTo>
                    <a:lnTo>
                      <a:pt x="1052" y="1187"/>
                    </a:lnTo>
                    <a:lnTo>
                      <a:pt x="1040" y="1233"/>
                    </a:lnTo>
                    <a:lnTo>
                      <a:pt x="1017" y="1288"/>
                    </a:lnTo>
                    <a:lnTo>
                      <a:pt x="1026" y="1331"/>
                    </a:lnTo>
                    <a:lnTo>
                      <a:pt x="1003" y="1410"/>
                    </a:lnTo>
                    <a:lnTo>
                      <a:pt x="916" y="1477"/>
                    </a:lnTo>
                    <a:lnTo>
                      <a:pt x="763" y="1543"/>
                    </a:lnTo>
                    <a:lnTo>
                      <a:pt x="0" y="682"/>
                    </a:lnTo>
                    <a:lnTo>
                      <a:pt x="0" y="6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auto">
              <a:xfrm>
                <a:off x="3201" y="3673"/>
                <a:ext cx="47" cy="36"/>
              </a:xfrm>
              <a:custGeom>
                <a:avLst/>
                <a:gdLst>
                  <a:gd name="T0" fmla="*/ 0 w 140"/>
                  <a:gd name="T1" fmla="*/ 20 h 108"/>
                  <a:gd name="T2" fmla="*/ 100 w 140"/>
                  <a:gd name="T3" fmla="*/ 0 h 108"/>
                  <a:gd name="T4" fmla="*/ 124 w 140"/>
                  <a:gd name="T5" fmla="*/ 33 h 108"/>
                  <a:gd name="T6" fmla="*/ 140 w 140"/>
                  <a:gd name="T7" fmla="*/ 108 h 108"/>
                  <a:gd name="T8" fmla="*/ 33 w 140"/>
                  <a:gd name="T9" fmla="*/ 73 h 108"/>
                  <a:gd name="T10" fmla="*/ 0 w 140"/>
                  <a:gd name="T11" fmla="*/ 20 h 108"/>
                  <a:gd name="T12" fmla="*/ 0 w 140"/>
                  <a:gd name="T1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108">
                    <a:moveTo>
                      <a:pt x="0" y="20"/>
                    </a:moveTo>
                    <a:lnTo>
                      <a:pt x="100" y="0"/>
                    </a:lnTo>
                    <a:lnTo>
                      <a:pt x="124" y="33"/>
                    </a:lnTo>
                    <a:lnTo>
                      <a:pt x="140" y="108"/>
                    </a:lnTo>
                    <a:lnTo>
                      <a:pt x="33" y="73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auto">
              <a:xfrm>
                <a:off x="3875" y="3775"/>
                <a:ext cx="29" cy="38"/>
              </a:xfrm>
              <a:custGeom>
                <a:avLst/>
                <a:gdLst>
                  <a:gd name="T0" fmla="*/ 88 w 88"/>
                  <a:gd name="T1" fmla="*/ 7 h 114"/>
                  <a:gd name="T2" fmla="*/ 55 w 88"/>
                  <a:gd name="T3" fmla="*/ 0 h 114"/>
                  <a:gd name="T4" fmla="*/ 18 w 88"/>
                  <a:gd name="T5" fmla="*/ 35 h 114"/>
                  <a:gd name="T6" fmla="*/ 0 w 88"/>
                  <a:gd name="T7" fmla="*/ 89 h 114"/>
                  <a:gd name="T8" fmla="*/ 35 w 88"/>
                  <a:gd name="T9" fmla="*/ 114 h 114"/>
                  <a:gd name="T10" fmla="*/ 59 w 88"/>
                  <a:gd name="T11" fmla="*/ 34 h 114"/>
                  <a:gd name="T12" fmla="*/ 88 w 88"/>
                  <a:gd name="T13" fmla="*/ 7 h 114"/>
                  <a:gd name="T14" fmla="*/ 88 w 88"/>
                  <a:gd name="T15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114">
                    <a:moveTo>
                      <a:pt x="88" y="7"/>
                    </a:moveTo>
                    <a:lnTo>
                      <a:pt x="55" y="0"/>
                    </a:lnTo>
                    <a:lnTo>
                      <a:pt x="18" y="35"/>
                    </a:lnTo>
                    <a:lnTo>
                      <a:pt x="0" y="89"/>
                    </a:lnTo>
                    <a:lnTo>
                      <a:pt x="35" y="114"/>
                    </a:lnTo>
                    <a:lnTo>
                      <a:pt x="59" y="34"/>
                    </a:lnTo>
                    <a:lnTo>
                      <a:pt x="88" y="7"/>
                    </a:lnTo>
                    <a:lnTo>
                      <a:pt x="88" y="7"/>
                    </a:lnTo>
                    <a:close/>
                  </a:path>
                </a:pathLst>
              </a:custGeom>
              <a:solidFill>
                <a:srgbClr val="FF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auto">
              <a:xfrm>
                <a:off x="3320" y="3752"/>
                <a:ext cx="610" cy="200"/>
              </a:xfrm>
              <a:custGeom>
                <a:avLst/>
                <a:gdLst>
                  <a:gd name="T0" fmla="*/ 0 w 1831"/>
                  <a:gd name="T1" fmla="*/ 291 h 599"/>
                  <a:gd name="T2" fmla="*/ 78 w 1831"/>
                  <a:gd name="T3" fmla="*/ 430 h 599"/>
                  <a:gd name="T4" fmla="*/ 481 w 1831"/>
                  <a:gd name="T5" fmla="*/ 599 h 599"/>
                  <a:gd name="T6" fmla="*/ 892 w 1831"/>
                  <a:gd name="T7" fmla="*/ 512 h 599"/>
                  <a:gd name="T8" fmla="*/ 850 w 1831"/>
                  <a:gd name="T9" fmla="*/ 419 h 599"/>
                  <a:gd name="T10" fmla="*/ 1011 w 1831"/>
                  <a:gd name="T11" fmla="*/ 452 h 599"/>
                  <a:gd name="T12" fmla="*/ 1331 w 1831"/>
                  <a:gd name="T13" fmla="*/ 587 h 599"/>
                  <a:gd name="T14" fmla="*/ 1478 w 1831"/>
                  <a:gd name="T15" fmla="*/ 592 h 599"/>
                  <a:gd name="T16" fmla="*/ 1573 w 1831"/>
                  <a:gd name="T17" fmla="*/ 547 h 599"/>
                  <a:gd name="T18" fmla="*/ 1761 w 1831"/>
                  <a:gd name="T19" fmla="*/ 386 h 599"/>
                  <a:gd name="T20" fmla="*/ 1831 w 1831"/>
                  <a:gd name="T21" fmla="*/ 366 h 599"/>
                  <a:gd name="T22" fmla="*/ 1807 w 1831"/>
                  <a:gd name="T23" fmla="*/ 255 h 599"/>
                  <a:gd name="T24" fmla="*/ 1518 w 1831"/>
                  <a:gd name="T25" fmla="*/ 120 h 599"/>
                  <a:gd name="T26" fmla="*/ 1468 w 1831"/>
                  <a:gd name="T27" fmla="*/ 53 h 599"/>
                  <a:gd name="T28" fmla="*/ 1282 w 1831"/>
                  <a:gd name="T29" fmla="*/ 0 h 599"/>
                  <a:gd name="T30" fmla="*/ 1118 w 1831"/>
                  <a:gd name="T31" fmla="*/ 21 h 599"/>
                  <a:gd name="T32" fmla="*/ 929 w 1831"/>
                  <a:gd name="T33" fmla="*/ 160 h 599"/>
                  <a:gd name="T34" fmla="*/ 1024 w 1831"/>
                  <a:gd name="T35" fmla="*/ 168 h 599"/>
                  <a:gd name="T36" fmla="*/ 1265 w 1831"/>
                  <a:gd name="T37" fmla="*/ 136 h 599"/>
                  <a:gd name="T38" fmla="*/ 1018 w 1831"/>
                  <a:gd name="T39" fmla="*/ 292 h 599"/>
                  <a:gd name="T40" fmla="*/ 847 w 1831"/>
                  <a:gd name="T41" fmla="*/ 287 h 599"/>
                  <a:gd name="T42" fmla="*/ 436 w 1831"/>
                  <a:gd name="T43" fmla="*/ 415 h 599"/>
                  <a:gd name="T44" fmla="*/ 0 w 1831"/>
                  <a:gd name="T45" fmla="*/ 291 h 599"/>
                  <a:gd name="T46" fmla="*/ 0 w 1831"/>
                  <a:gd name="T47" fmla="*/ 291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31" h="599">
                    <a:moveTo>
                      <a:pt x="0" y="291"/>
                    </a:moveTo>
                    <a:lnTo>
                      <a:pt x="78" y="430"/>
                    </a:lnTo>
                    <a:lnTo>
                      <a:pt x="481" y="599"/>
                    </a:lnTo>
                    <a:lnTo>
                      <a:pt x="892" y="512"/>
                    </a:lnTo>
                    <a:lnTo>
                      <a:pt x="850" y="419"/>
                    </a:lnTo>
                    <a:lnTo>
                      <a:pt x="1011" y="452"/>
                    </a:lnTo>
                    <a:lnTo>
                      <a:pt x="1331" y="587"/>
                    </a:lnTo>
                    <a:lnTo>
                      <a:pt x="1478" y="592"/>
                    </a:lnTo>
                    <a:lnTo>
                      <a:pt x="1573" y="547"/>
                    </a:lnTo>
                    <a:lnTo>
                      <a:pt x="1761" y="386"/>
                    </a:lnTo>
                    <a:lnTo>
                      <a:pt x="1831" y="366"/>
                    </a:lnTo>
                    <a:lnTo>
                      <a:pt x="1807" y="255"/>
                    </a:lnTo>
                    <a:lnTo>
                      <a:pt x="1518" y="120"/>
                    </a:lnTo>
                    <a:lnTo>
                      <a:pt x="1468" y="53"/>
                    </a:lnTo>
                    <a:lnTo>
                      <a:pt x="1282" y="0"/>
                    </a:lnTo>
                    <a:lnTo>
                      <a:pt x="1118" y="21"/>
                    </a:lnTo>
                    <a:lnTo>
                      <a:pt x="929" y="160"/>
                    </a:lnTo>
                    <a:lnTo>
                      <a:pt x="1024" y="168"/>
                    </a:lnTo>
                    <a:lnTo>
                      <a:pt x="1265" y="136"/>
                    </a:lnTo>
                    <a:lnTo>
                      <a:pt x="1018" y="292"/>
                    </a:lnTo>
                    <a:lnTo>
                      <a:pt x="847" y="287"/>
                    </a:lnTo>
                    <a:lnTo>
                      <a:pt x="436" y="415"/>
                    </a:lnTo>
                    <a:lnTo>
                      <a:pt x="0" y="291"/>
                    </a:lnTo>
                    <a:lnTo>
                      <a:pt x="0" y="291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auto">
              <a:xfrm>
                <a:off x="2941" y="3756"/>
                <a:ext cx="342" cy="143"/>
              </a:xfrm>
              <a:custGeom>
                <a:avLst/>
                <a:gdLst>
                  <a:gd name="T0" fmla="*/ 417 w 1026"/>
                  <a:gd name="T1" fmla="*/ 0 h 429"/>
                  <a:gd name="T2" fmla="*/ 78 w 1026"/>
                  <a:gd name="T3" fmla="*/ 117 h 429"/>
                  <a:gd name="T4" fmla="*/ 398 w 1026"/>
                  <a:gd name="T5" fmla="*/ 286 h 429"/>
                  <a:gd name="T6" fmla="*/ 46 w 1026"/>
                  <a:gd name="T7" fmla="*/ 137 h 429"/>
                  <a:gd name="T8" fmla="*/ 0 w 1026"/>
                  <a:gd name="T9" fmla="*/ 158 h 429"/>
                  <a:gd name="T10" fmla="*/ 568 w 1026"/>
                  <a:gd name="T11" fmla="*/ 429 h 429"/>
                  <a:gd name="T12" fmla="*/ 834 w 1026"/>
                  <a:gd name="T13" fmla="*/ 250 h 429"/>
                  <a:gd name="T14" fmla="*/ 1026 w 1026"/>
                  <a:gd name="T15" fmla="*/ 150 h 429"/>
                  <a:gd name="T16" fmla="*/ 800 w 1026"/>
                  <a:gd name="T17" fmla="*/ 56 h 429"/>
                  <a:gd name="T18" fmla="*/ 625 w 1026"/>
                  <a:gd name="T19" fmla="*/ 19 h 429"/>
                  <a:gd name="T20" fmla="*/ 417 w 1026"/>
                  <a:gd name="T21" fmla="*/ 0 h 429"/>
                  <a:gd name="T22" fmla="*/ 417 w 1026"/>
                  <a:gd name="T23" fmla="*/ 0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26" h="429">
                    <a:moveTo>
                      <a:pt x="417" y="0"/>
                    </a:moveTo>
                    <a:lnTo>
                      <a:pt x="78" y="117"/>
                    </a:lnTo>
                    <a:lnTo>
                      <a:pt x="398" y="286"/>
                    </a:lnTo>
                    <a:lnTo>
                      <a:pt x="46" y="137"/>
                    </a:lnTo>
                    <a:lnTo>
                      <a:pt x="0" y="158"/>
                    </a:lnTo>
                    <a:lnTo>
                      <a:pt x="568" y="429"/>
                    </a:lnTo>
                    <a:lnTo>
                      <a:pt x="834" y="250"/>
                    </a:lnTo>
                    <a:lnTo>
                      <a:pt x="1026" y="150"/>
                    </a:lnTo>
                    <a:lnTo>
                      <a:pt x="800" y="56"/>
                    </a:lnTo>
                    <a:lnTo>
                      <a:pt x="625" y="19"/>
                    </a:lnTo>
                    <a:lnTo>
                      <a:pt x="417" y="0"/>
                    </a:lnTo>
                    <a:lnTo>
                      <a:pt x="417" y="0"/>
                    </a:lnTo>
                    <a:close/>
                  </a:path>
                </a:pathLst>
              </a:custGeom>
              <a:solidFill>
                <a:srgbClr val="FFFF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0" name="Freeform 16"/>
              <p:cNvSpPr>
                <a:spLocks/>
              </p:cNvSpPr>
              <p:nvPr/>
            </p:nvSpPr>
            <p:spPr bwMode="auto">
              <a:xfrm>
                <a:off x="3638" y="3781"/>
                <a:ext cx="285" cy="152"/>
              </a:xfrm>
              <a:custGeom>
                <a:avLst/>
                <a:gdLst>
                  <a:gd name="T0" fmla="*/ 45 w 856"/>
                  <a:gd name="T1" fmla="*/ 171 h 454"/>
                  <a:gd name="T2" fmla="*/ 98 w 856"/>
                  <a:gd name="T3" fmla="*/ 184 h 454"/>
                  <a:gd name="T4" fmla="*/ 385 w 856"/>
                  <a:gd name="T5" fmla="*/ 0 h 454"/>
                  <a:gd name="T6" fmla="*/ 717 w 856"/>
                  <a:gd name="T7" fmla="*/ 60 h 454"/>
                  <a:gd name="T8" fmla="*/ 836 w 856"/>
                  <a:gd name="T9" fmla="*/ 188 h 454"/>
                  <a:gd name="T10" fmla="*/ 856 w 856"/>
                  <a:gd name="T11" fmla="*/ 217 h 454"/>
                  <a:gd name="T12" fmla="*/ 754 w 856"/>
                  <a:gd name="T13" fmla="*/ 270 h 454"/>
                  <a:gd name="T14" fmla="*/ 635 w 856"/>
                  <a:gd name="T15" fmla="*/ 365 h 454"/>
                  <a:gd name="T16" fmla="*/ 545 w 856"/>
                  <a:gd name="T17" fmla="*/ 454 h 454"/>
                  <a:gd name="T18" fmla="*/ 455 w 856"/>
                  <a:gd name="T19" fmla="*/ 450 h 454"/>
                  <a:gd name="T20" fmla="*/ 307 w 856"/>
                  <a:gd name="T21" fmla="*/ 385 h 454"/>
                  <a:gd name="T22" fmla="*/ 0 w 856"/>
                  <a:gd name="T23" fmla="*/ 286 h 454"/>
                  <a:gd name="T24" fmla="*/ 4 w 856"/>
                  <a:gd name="T25" fmla="*/ 213 h 454"/>
                  <a:gd name="T26" fmla="*/ 19 w 856"/>
                  <a:gd name="T27" fmla="*/ 171 h 454"/>
                  <a:gd name="T28" fmla="*/ 45 w 856"/>
                  <a:gd name="T29" fmla="*/ 171 h 454"/>
                  <a:gd name="T30" fmla="*/ 45 w 856"/>
                  <a:gd name="T31" fmla="*/ 171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6" h="454">
                    <a:moveTo>
                      <a:pt x="45" y="171"/>
                    </a:moveTo>
                    <a:lnTo>
                      <a:pt x="98" y="184"/>
                    </a:lnTo>
                    <a:lnTo>
                      <a:pt x="385" y="0"/>
                    </a:lnTo>
                    <a:lnTo>
                      <a:pt x="717" y="60"/>
                    </a:lnTo>
                    <a:lnTo>
                      <a:pt x="836" y="188"/>
                    </a:lnTo>
                    <a:lnTo>
                      <a:pt x="856" y="217"/>
                    </a:lnTo>
                    <a:lnTo>
                      <a:pt x="754" y="270"/>
                    </a:lnTo>
                    <a:lnTo>
                      <a:pt x="635" y="365"/>
                    </a:lnTo>
                    <a:lnTo>
                      <a:pt x="545" y="454"/>
                    </a:lnTo>
                    <a:lnTo>
                      <a:pt x="455" y="450"/>
                    </a:lnTo>
                    <a:lnTo>
                      <a:pt x="307" y="385"/>
                    </a:lnTo>
                    <a:lnTo>
                      <a:pt x="0" y="286"/>
                    </a:lnTo>
                    <a:lnTo>
                      <a:pt x="4" y="213"/>
                    </a:lnTo>
                    <a:lnTo>
                      <a:pt x="19" y="171"/>
                    </a:lnTo>
                    <a:lnTo>
                      <a:pt x="45" y="171"/>
                    </a:lnTo>
                    <a:lnTo>
                      <a:pt x="45" y="171"/>
                    </a:lnTo>
                    <a:close/>
                  </a:path>
                </a:pathLst>
              </a:custGeom>
              <a:solidFill>
                <a:srgbClr val="FFF7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1" name="Freeform 17"/>
              <p:cNvSpPr>
                <a:spLocks/>
              </p:cNvSpPr>
              <p:nvPr/>
            </p:nvSpPr>
            <p:spPr bwMode="auto">
              <a:xfrm>
                <a:off x="3454" y="3693"/>
                <a:ext cx="140" cy="40"/>
              </a:xfrm>
              <a:custGeom>
                <a:avLst/>
                <a:gdLst>
                  <a:gd name="T0" fmla="*/ 22 w 420"/>
                  <a:gd name="T1" fmla="*/ 119 h 119"/>
                  <a:gd name="T2" fmla="*/ 420 w 420"/>
                  <a:gd name="T3" fmla="*/ 74 h 119"/>
                  <a:gd name="T4" fmla="*/ 54 w 420"/>
                  <a:gd name="T5" fmla="*/ 0 h 119"/>
                  <a:gd name="T6" fmla="*/ 0 w 420"/>
                  <a:gd name="T7" fmla="*/ 21 h 119"/>
                  <a:gd name="T8" fmla="*/ 22 w 420"/>
                  <a:gd name="T9" fmla="*/ 119 h 119"/>
                  <a:gd name="T10" fmla="*/ 22 w 420"/>
                  <a:gd name="T1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0" h="119">
                    <a:moveTo>
                      <a:pt x="22" y="119"/>
                    </a:moveTo>
                    <a:lnTo>
                      <a:pt x="420" y="74"/>
                    </a:lnTo>
                    <a:lnTo>
                      <a:pt x="54" y="0"/>
                    </a:lnTo>
                    <a:lnTo>
                      <a:pt x="0" y="21"/>
                    </a:lnTo>
                    <a:lnTo>
                      <a:pt x="22" y="119"/>
                    </a:lnTo>
                    <a:lnTo>
                      <a:pt x="22" y="119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2" name="Freeform 18"/>
              <p:cNvSpPr>
                <a:spLocks/>
              </p:cNvSpPr>
              <p:nvPr/>
            </p:nvSpPr>
            <p:spPr bwMode="auto">
              <a:xfrm>
                <a:off x="3907" y="3822"/>
                <a:ext cx="247" cy="91"/>
              </a:xfrm>
              <a:custGeom>
                <a:avLst/>
                <a:gdLst>
                  <a:gd name="T0" fmla="*/ 70 w 743"/>
                  <a:gd name="T1" fmla="*/ 157 h 272"/>
                  <a:gd name="T2" fmla="*/ 0 w 743"/>
                  <a:gd name="T3" fmla="*/ 177 h 272"/>
                  <a:gd name="T4" fmla="*/ 55 w 743"/>
                  <a:gd name="T5" fmla="*/ 230 h 272"/>
                  <a:gd name="T6" fmla="*/ 217 w 743"/>
                  <a:gd name="T7" fmla="*/ 272 h 272"/>
                  <a:gd name="T8" fmla="*/ 419 w 743"/>
                  <a:gd name="T9" fmla="*/ 238 h 272"/>
                  <a:gd name="T10" fmla="*/ 547 w 743"/>
                  <a:gd name="T11" fmla="*/ 115 h 272"/>
                  <a:gd name="T12" fmla="*/ 743 w 743"/>
                  <a:gd name="T13" fmla="*/ 49 h 272"/>
                  <a:gd name="T14" fmla="*/ 575 w 743"/>
                  <a:gd name="T15" fmla="*/ 0 h 272"/>
                  <a:gd name="T16" fmla="*/ 513 w 743"/>
                  <a:gd name="T17" fmla="*/ 29 h 272"/>
                  <a:gd name="T18" fmla="*/ 309 w 743"/>
                  <a:gd name="T19" fmla="*/ 177 h 272"/>
                  <a:gd name="T20" fmla="*/ 70 w 743"/>
                  <a:gd name="T21" fmla="*/ 157 h 272"/>
                  <a:gd name="T22" fmla="*/ 70 w 743"/>
                  <a:gd name="T23" fmla="*/ 15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3" h="272">
                    <a:moveTo>
                      <a:pt x="70" y="157"/>
                    </a:moveTo>
                    <a:lnTo>
                      <a:pt x="0" y="177"/>
                    </a:lnTo>
                    <a:lnTo>
                      <a:pt x="55" y="230"/>
                    </a:lnTo>
                    <a:lnTo>
                      <a:pt x="217" y="272"/>
                    </a:lnTo>
                    <a:lnTo>
                      <a:pt x="419" y="238"/>
                    </a:lnTo>
                    <a:lnTo>
                      <a:pt x="547" y="115"/>
                    </a:lnTo>
                    <a:lnTo>
                      <a:pt x="743" y="49"/>
                    </a:lnTo>
                    <a:lnTo>
                      <a:pt x="575" y="0"/>
                    </a:lnTo>
                    <a:lnTo>
                      <a:pt x="513" y="29"/>
                    </a:lnTo>
                    <a:lnTo>
                      <a:pt x="309" y="177"/>
                    </a:lnTo>
                    <a:lnTo>
                      <a:pt x="70" y="157"/>
                    </a:lnTo>
                    <a:lnTo>
                      <a:pt x="70" y="157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3" name="Freeform 19"/>
              <p:cNvSpPr>
                <a:spLocks/>
              </p:cNvSpPr>
              <p:nvPr/>
            </p:nvSpPr>
            <p:spPr bwMode="auto">
              <a:xfrm>
                <a:off x="3245" y="3651"/>
                <a:ext cx="364" cy="237"/>
              </a:xfrm>
              <a:custGeom>
                <a:avLst/>
                <a:gdLst>
                  <a:gd name="T0" fmla="*/ 526 w 1092"/>
                  <a:gd name="T1" fmla="*/ 164 h 710"/>
                  <a:gd name="T2" fmla="*/ 587 w 1092"/>
                  <a:gd name="T3" fmla="*/ 147 h 710"/>
                  <a:gd name="T4" fmla="*/ 716 w 1092"/>
                  <a:gd name="T5" fmla="*/ 565 h 710"/>
                  <a:gd name="T6" fmla="*/ 1092 w 1092"/>
                  <a:gd name="T7" fmla="*/ 505 h 710"/>
                  <a:gd name="T8" fmla="*/ 694 w 1092"/>
                  <a:gd name="T9" fmla="*/ 710 h 710"/>
                  <a:gd name="T10" fmla="*/ 555 w 1092"/>
                  <a:gd name="T11" fmla="*/ 652 h 710"/>
                  <a:gd name="T12" fmla="*/ 0 w 1092"/>
                  <a:gd name="T13" fmla="*/ 28 h 710"/>
                  <a:gd name="T14" fmla="*/ 74 w 1092"/>
                  <a:gd name="T15" fmla="*/ 0 h 710"/>
                  <a:gd name="T16" fmla="*/ 562 w 1092"/>
                  <a:gd name="T17" fmla="*/ 102 h 710"/>
                  <a:gd name="T18" fmla="*/ 526 w 1092"/>
                  <a:gd name="T19" fmla="*/ 164 h 710"/>
                  <a:gd name="T20" fmla="*/ 526 w 1092"/>
                  <a:gd name="T21" fmla="*/ 164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92" h="710">
                    <a:moveTo>
                      <a:pt x="526" y="164"/>
                    </a:moveTo>
                    <a:lnTo>
                      <a:pt x="587" y="147"/>
                    </a:lnTo>
                    <a:lnTo>
                      <a:pt x="716" y="565"/>
                    </a:lnTo>
                    <a:lnTo>
                      <a:pt x="1092" y="505"/>
                    </a:lnTo>
                    <a:lnTo>
                      <a:pt x="694" y="710"/>
                    </a:lnTo>
                    <a:lnTo>
                      <a:pt x="555" y="652"/>
                    </a:lnTo>
                    <a:lnTo>
                      <a:pt x="0" y="28"/>
                    </a:lnTo>
                    <a:lnTo>
                      <a:pt x="74" y="0"/>
                    </a:lnTo>
                    <a:lnTo>
                      <a:pt x="562" y="102"/>
                    </a:lnTo>
                    <a:lnTo>
                      <a:pt x="526" y="164"/>
                    </a:lnTo>
                    <a:lnTo>
                      <a:pt x="526" y="164"/>
                    </a:lnTo>
                    <a:close/>
                  </a:path>
                </a:pathLst>
              </a:custGeom>
              <a:solidFill>
                <a:srgbClr val="DADA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4" name="Freeform 20"/>
              <p:cNvSpPr>
                <a:spLocks/>
              </p:cNvSpPr>
              <p:nvPr/>
            </p:nvSpPr>
            <p:spPr bwMode="auto">
              <a:xfrm>
                <a:off x="3245" y="3661"/>
                <a:ext cx="371" cy="255"/>
              </a:xfrm>
              <a:custGeom>
                <a:avLst/>
                <a:gdLst>
                  <a:gd name="T0" fmla="*/ 0 w 1113"/>
                  <a:gd name="T1" fmla="*/ 0 h 767"/>
                  <a:gd name="T2" fmla="*/ 526 w 1113"/>
                  <a:gd name="T3" fmla="*/ 136 h 767"/>
                  <a:gd name="T4" fmla="*/ 641 w 1113"/>
                  <a:gd name="T5" fmla="*/ 632 h 767"/>
                  <a:gd name="T6" fmla="*/ 739 w 1113"/>
                  <a:gd name="T7" fmla="*/ 607 h 767"/>
                  <a:gd name="T8" fmla="*/ 751 w 1113"/>
                  <a:gd name="T9" fmla="*/ 637 h 767"/>
                  <a:gd name="T10" fmla="*/ 1092 w 1113"/>
                  <a:gd name="T11" fmla="*/ 477 h 767"/>
                  <a:gd name="T12" fmla="*/ 1113 w 1113"/>
                  <a:gd name="T13" fmla="*/ 567 h 767"/>
                  <a:gd name="T14" fmla="*/ 702 w 1113"/>
                  <a:gd name="T15" fmla="*/ 767 h 767"/>
                  <a:gd name="T16" fmla="*/ 225 w 1113"/>
                  <a:gd name="T17" fmla="*/ 566 h 767"/>
                  <a:gd name="T18" fmla="*/ 224 w 1113"/>
                  <a:gd name="T19" fmla="*/ 477 h 767"/>
                  <a:gd name="T20" fmla="*/ 104 w 1113"/>
                  <a:gd name="T21" fmla="*/ 419 h 767"/>
                  <a:gd name="T22" fmla="*/ 0 w 1113"/>
                  <a:gd name="T23" fmla="*/ 0 h 767"/>
                  <a:gd name="T24" fmla="*/ 0 w 1113"/>
                  <a:gd name="T25" fmla="*/ 0 h 7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3" h="767">
                    <a:moveTo>
                      <a:pt x="0" y="0"/>
                    </a:moveTo>
                    <a:lnTo>
                      <a:pt x="526" y="136"/>
                    </a:lnTo>
                    <a:lnTo>
                      <a:pt x="641" y="632"/>
                    </a:lnTo>
                    <a:lnTo>
                      <a:pt x="739" y="607"/>
                    </a:lnTo>
                    <a:lnTo>
                      <a:pt x="751" y="637"/>
                    </a:lnTo>
                    <a:lnTo>
                      <a:pt x="1092" y="477"/>
                    </a:lnTo>
                    <a:lnTo>
                      <a:pt x="1113" y="567"/>
                    </a:lnTo>
                    <a:lnTo>
                      <a:pt x="702" y="767"/>
                    </a:lnTo>
                    <a:lnTo>
                      <a:pt x="225" y="566"/>
                    </a:lnTo>
                    <a:lnTo>
                      <a:pt x="224" y="477"/>
                    </a:lnTo>
                    <a:lnTo>
                      <a:pt x="104" y="41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8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5" name="Freeform 21"/>
              <p:cNvSpPr>
                <a:spLocks/>
              </p:cNvSpPr>
              <p:nvPr/>
            </p:nvSpPr>
            <p:spPr bwMode="auto">
              <a:xfrm>
                <a:off x="3874" y="3371"/>
                <a:ext cx="166" cy="138"/>
              </a:xfrm>
              <a:custGeom>
                <a:avLst/>
                <a:gdLst>
                  <a:gd name="T0" fmla="*/ 63 w 499"/>
                  <a:gd name="T1" fmla="*/ 213 h 412"/>
                  <a:gd name="T2" fmla="*/ 0 w 499"/>
                  <a:gd name="T3" fmla="*/ 202 h 412"/>
                  <a:gd name="T4" fmla="*/ 3 w 499"/>
                  <a:gd name="T5" fmla="*/ 155 h 412"/>
                  <a:gd name="T6" fmla="*/ 19 w 499"/>
                  <a:gd name="T7" fmla="*/ 111 h 412"/>
                  <a:gd name="T8" fmla="*/ 81 w 499"/>
                  <a:gd name="T9" fmla="*/ 85 h 412"/>
                  <a:gd name="T10" fmla="*/ 93 w 499"/>
                  <a:gd name="T11" fmla="*/ 53 h 412"/>
                  <a:gd name="T12" fmla="*/ 182 w 499"/>
                  <a:gd name="T13" fmla="*/ 0 h 412"/>
                  <a:gd name="T14" fmla="*/ 238 w 499"/>
                  <a:gd name="T15" fmla="*/ 6 h 412"/>
                  <a:gd name="T16" fmla="*/ 292 w 499"/>
                  <a:gd name="T17" fmla="*/ 0 h 412"/>
                  <a:gd name="T18" fmla="*/ 273 w 499"/>
                  <a:gd name="T19" fmla="*/ 30 h 412"/>
                  <a:gd name="T20" fmla="*/ 255 w 499"/>
                  <a:gd name="T21" fmla="*/ 56 h 412"/>
                  <a:gd name="T22" fmla="*/ 275 w 499"/>
                  <a:gd name="T23" fmla="*/ 74 h 412"/>
                  <a:gd name="T24" fmla="*/ 240 w 499"/>
                  <a:gd name="T25" fmla="*/ 85 h 412"/>
                  <a:gd name="T26" fmla="*/ 243 w 499"/>
                  <a:gd name="T27" fmla="*/ 120 h 412"/>
                  <a:gd name="T28" fmla="*/ 278 w 499"/>
                  <a:gd name="T29" fmla="*/ 134 h 412"/>
                  <a:gd name="T30" fmla="*/ 315 w 499"/>
                  <a:gd name="T31" fmla="*/ 76 h 412"/>
                  <a:gd name="T32" fmla="*/ 313 w 499"/>
                  <a:gd name="T33" fmla="*/ 41 h 412"/>
                  <a:gd name="T34" fmla="*/ 359 w 499"/>
                  <a:gd name="T35" fmla="*/ 35 h 412"/>
                  <a:gd name="T36" fmla="*/ 385 w 499"/>
                  <a:gd name="T37" fmla="*/ 85 h 412"/>
                  <a:gd name="T38" fmla="*/ 452 w 499"/>
                  <a:gd name="T39" fmla="*/ 114 h 412"/>
                  <a:gd name="T40" fmla="*/ 446 w 499"/>
                  <a:gd name="T41" fmla="*/ 198 h 412"/>
                  <a:gd name="T42" fmla="*/ 499 w 499"/>
                  <a:gd name="T43" fmla="*/ 267 h 412"/>
                  <a:gd name="T44" fmla="*/ 455 w 499"/>
                  <a:gd name="T45" fmla="*/ 314 h 412"/>
                  <a:gd name="T46" fmla="*/ 464 w 499"/>
                  <a:gd name="T47" fmla="*/ 375 h 412"/>
                  <a:gd name="T48" fmla="*/ 420 w 499"/>
                  <a:gd name="T49" fmla="*/ 409 h 412"/>
                  <a:gd name="T50" fmla="*/ 392 w 499"/>
                  <a:gd name="T51" fmla="*/ 412 h 412"/>
                  <a:gd name="T52" fmla="*/ 429 w 499"/>
                  <a:gd name="T53" fmla="*/ 337 h 412"/>
                  <a:gd name="T54" fmla="*/ 419 w 499"/>
                  <a:gd name="T55" fmla="*/ 309 h 412"/>
                  <a:gd name="T56" fmla="*/ 368 w 499"/>
                  <a:gd name="T57" fmla="*/ 288 h 412"/>
                  <a:gd name="T58" fmla="*/ 327 w 499"/>
                  <a:gd name="T59" fmla="*/ 305 h 412"/>
                  <a:gd name="T60" fmla="*/ 336 w 499"/>
                  <a:gd name="T61" fmla="*/ 265 h 412"/>
                  <a:gd name="T62" fmla="*/ 304 w 499"/>
                  <a:gd name="T63" fmla="*/ 242 h 412"/>
                  <a:gd name="T64" fmla="*/ 315 w 499"/>
                  <a:gd name="T65" fmla="*/ 221 h 412"/>
                  <a:gd name="T66" fmla="*/ 280 w 499"/>
                  <a:gd name="T67" fmla="*/ 207 h 412"/>
                  <a:gd name="T68" fmla="*/ 206 w 499"/>
                  <a:gd name="T69" fmla="*/ 163 h 412"/>
                  <a:gd name="T70" fmla="*/ 138 w 499"/>
                  <a:gd name="T71" fmla="*/ 155 h 412"/>
                  <a:gd name="T72" fmla="*/ 75 w 499"/>
                  <a:gd name="T73" fmla="*/ 209 h 412"/>
                  <a:gd name="T74" fmla="*/ 63 w 499"/>
                  <a:gd name="T75" fmla="*/ 213 h 412"/>
                  <a:gd name="T76" fmla="*/ 63 w 499"/>
                  <a:gd name="T77" fmla="*/ 213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9" h="412">
                    <a:moveTo>
                      <a:pt x="63" y="213"/>
                    </a:moveTo>
                    <a:lnTo>
                      <a:pt x="0" y="202"/>
                    </a:lnTo>
                    <a:lnTo>
                      <a:pt x="3" y="155"/>
                    </a:lnTo>
                    <a:lnTo>
                      <a:pt x="19" y="111"/>
                    </a:lnTo>
                    <a:lnTo>
                      <a:pt x="81" y="85"/>
                    </a:lnTo>
                    <a:lnTo>
                      <a:pt x="93" y="53"/>
                    </a:lnTo>
                    <a:lnTo>
                      <a:pt x="182" y="0"/>
                    </a:lnTo>
                    <a:lnTo>
                      <a:pt x="238" y="6"/>
                    </a:lnTo>
                    <a:lnTo>
                      <a:pt x="292" y="0"/>
                    </a:lnTo>
                    <a:lnTo>
                      <a:pt x="273" y="30"/>
                    </a:lnTo>
                    <a:lnTo>
                      <a:pt x="255" y="56"/>
                    </a:lnTo>
                    <a:lnTo>
                      <a:pt x="275" y="74"/>
                    </a:lnTo>
                    <a:lnTo>
                      <a:pt x="240" y="85"/>
                    </a:lnTo>
                    <a:lnTo>
                      <a:pt x="243" y="120"/>
                    </a:lnTo>
                    <a:lnTo>
                      <a:pt x="278" y="134"/>
                    </a:lnTo>
                    <a:lnTo>
                      <a:pt x="315" y="76"/>
                    </a:lnTo>
                    <a:lnTo>
                      <a:pt x="313" y="41"/>
                    </a:lnTo>
                    <a:lnTo>
                      <a:pt x="359" y="35"/>
                    </a:lnTo>
                    <a:lnTo>
                      <a:pt x="385" y="85"/>
                    </a:lnTo>
                    <a:lnTo>
                      <a:pt x="452" y="114"/>
                    </a:lnTo>
                    <a:lnTo>
                      <a:pt x="446" y="198"/>
                    </a:lnTo>
                    <a:lnTo>
                      <a:pt x="499" y="267"/>
                    </a:lnTo>
                    <a:lnTo>
                      <a:pt x="455" y="314"/>
                    </a:lnTo>
                    <a:lnTo>
                      <a:pt x="464" y="375"/>
                    </a:lnTo>
                    <a:lnTo>
                      <a:pt x="420" y="409"/>
                    </a:lnTo>
                    <a:lnTo>
                      <a:pt x="392" y="412"/>
                    </a:lnTo>
                    <a:lnTo>
                      <a:pt x="429" y="337"/>
                    </a:lnTo>
                    <a:lnTo>
                      <a:pt x="419" y="309"/>
                    </a:lnTo>
                    <a:lnTo>
                      <a:pt x="368" y="288"/>
                    </a:lnTo>
                    <a:lnTo>
                      <a:pt x="327" y="305"/>
                    </a:lnTo>
                    <a:lnTo>
                      <a:pt x="336" y="265"/>
                    </a:lnTo>
                    <a:lnTo>
                      <a:pt x="304" y="242"/>
                    </a:lnTo>
                    <a:lnTo>
                      <a:pt x="315" y="221"/>
                    </a:lnTo>
                    <a:lnTo>
                      <a:pt x="280" y="207"/>
                    </a:lnTo>
                    <a:lnTo>
                      <a:pt x="206" y="163"/>
                    </a:lnTo>
                    <a:lnTo>
                      <a:pt x="138" y="155"/>
                    </a:lnTo>
                    <a:lnTo>
                      <a:pt x="75" y="209"/>
                    </a:lnTo>
                    <a:lnTo>
                      <a:pt x="63" y="213"/>
                    </a:lnTo>
                    <a:lnTo>
                      <a:pt x="63" y="213"/>
                    </a:lnTo>
                    <a:close/>
                  </a:path>
                </a:pathLst>
              </a:custGeom>
              <a:solidFill>
                <a:srgbClr val="BFAF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6" name="Freeform 22"/>
              <p:cNvSpPr>
                <a:spLocks/>
              </p:cNvSpPr>
              <p:nvPr/>
            </p:nvSpPr>
            <p:spPr bwMode="auto">
              <a:xfrm>
                <a:off x="3583" y="3142"/>
                <a:ext cx="157" cy="103"/>
              </a:xfrm>
              <a:custGeom>
                <a:avLst/>
                <a:gdLst>
                  <a:gd name="T0" fmla="*/ 10 w 469"/>
                  <a:gd name="T1" fmla="*/ 169 h 307"/>
                  <a:gd name="T2" fmla="*/ 35 w 469"/>
                  <a:gd name="T3" fmla="*/ 145 h 307"/>
                  <a:gd name="T4" fmla="*/ 92 w 469"/>
                  <a:gd name="T5" fmla="*/ 137 h 307"/>
                  <a:gd name="T6" fmla="*/ 161 w 469"/>
                  <a:gd name="T7" fmla="*/ 104 h 307"/>
                  <a:gd name="T8" fmla="*/ 182 w 469"/>
                  <a:gd name="T9" fmla="*/ 76 h 307"/>
                  <a:gd name="T10" fmla="*/ 254 w 469"/>
                  <a:gd name="T11" fmla="*/ 41 h 307"/>
                  <a:gd name="T12" fmla="*/ 287 w 469"/>
                  <a:gd name="T13" fmla="*/ 0 h 307"/>
                  <a:gd name="T14" fmla="*/ 341 w 469"/>
                  <a:gd name="T15" fmla="*/ 9 h 307"/>
                  <a:gd name="T16" fmla="*/ 322 w 469"/>
                  <a:gd name="T17" fmla="*/ 44 h 307"/>
                  <a:gd name="T18" fmla="*/ 344 w 469"/>
                  <a:gd name="T19" fmla="*/ 58 h 307"/>
                  <a:gd name="T20" fmla="*/ 376 w 469"/>
                  <a:gd name="T21" fmla="*/ 46 h 307"/>
                  <a:gd name="T22" fmla="*/ 411 w 469"/>
                  <a:gd name="T23" fmla="*/ 72 h 307"/>
                  <a:gd name="T24" fmla="*/ 439 w 469"/>
                  <a:gd name="T25" fmla="*/ 88 h 307"/>
                  <a:gd name="T26" fmla="*/ 443 w 469"/>
                  <a:gd name="T27" fmla="*/ 119 h 307"/>
                  <a:gd name="T28" fmla="*/ 466 w 469"/>
                  <a:gd name="T29" fmla="*/ 163 h 307"/>
                  <a:gd name="T30" fmla="*/ 469 w 469"/>
                  <a:gd name="T31" fmla="*/ 200 h 307"/>
                  <a:gd name="T32" fmla="*/ 428 w 469"/>
                  <a:gd name="T33" fmla="*/ 247 h 307"/>
                  <a:gd name="T34" fmla="*/ 428 w 469"/>
                  <a:gd name="T35" fmla="*/ 279 h 307"/>
                  <a:gd name="T36" fmla="*/ 399 w 469"/>
                  <a:gd name="T37" fmla="*/ 307 h 307"/>
                  <a:gd name="T38" fmla="*/ 394 w 469"/>
                  <a:gd name="T39" fmla="*/ 270 h 307"/>
                  <a:gd name="T40" fmla="*/ 408 w 469"/>
                  <a:gd name="T41" fmla="*/ 226 h 307"/>
                  <a:gd name="T42" fmla="*/ 379 w 469"/>
                  <a:gd name="T43" fmla="*/ 207 h 307"/>
                  <a:gd name="T44" fmla="*/ 394 w 469"/>
                  <a:gd name="T45" fmla="*/ 172 h 307"/>
                  <a:gd name="T46" fmla="*/ 362 w 469"/>
                  <a:gd name="T47" fmla="*/ 181 h 307"/>
                  <a:gd name="T48" fmla="*/ 348 w 469"/>
                  <a:gd name="T49" fmla="*/ 137 h 307"/>
                  <a:gd name="T50" fmla="*/ 298 w 469"/>
                  <a:gd name="T51" fmla="*/ 191 h 307"/>
                  <a:gd name="T52" fmla="*/ 243 w 469"/>
                  <a:gd name="T53" fmla="*/ 195 h 307"/>
                  <a:gd name="T54" fmla="*/ 194 w 469"/>
                  <a:gd name="T55" fmla="*/ 247 h 307"/>
                  <a:gd name="T56" fmla="*/ 136 w 469"/>
                  <a:gd name="T57" fmla="*/ 265 h 307"/>
                  <a:gd name="T58" fmla="*/ 31 w 469"/>
                  <a:gd name="T59" fmla="*/ 267 h 307"/>
                  <a:gd name="T60" fmla="*/ 0 w 469"/>
                  <a:gd name="T61" fmla="*/ 244 h 307"/>
                  <a:gd name="T62" fmla="*/ 52 w 469"/>
                  <a:gd name="T63" fmla="*/ 244 h 307"/>
                  <a:gd name="T64" fmla="*/ 141 w 469"/>
                  <a:gd name="T65" fmla="*/ 230 h 307"/>
                  <a:gd name="T66" fmla="*/ 161 w 469"/>
                  <a:gd name="T67" fmla="*/ 177 h 307"/>
                  <a:gd name="T68" fmla="*/ 68 w 469"/>
                  <a:gd name="T69" fmla="*/ 221 h 307"/>
                  <a:gd name="T70" fmla="*/ 8 w 469"/>
                  <a:gd name="T71" fmla="*/ 207 h 307"/>
                  <a:gd name="T72" fmla="*/ 37 w 469"/>
                  <a:gd name="T73" fmla="*/ 181 h 307"/>
                  <a:gd name="T74" fmla="*/ 10 w 469"/>
                  <a:gd name="T75" fmla="*/ 169 h 307"/>
                  <a:gd name="T76" fmla="*/ 10 w 469"/>
                  <a:gd name="T77" fmla="*/ 16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69" h="307">
                    <a:moveTo>
                      <a:pt x="10" y="169"/>
                    </a:moveTo>
                    <a:lnTo>
                      <a:pt x="35" y="145"/>
                    </a:lnTo>
                    <a:lnTo>
                      <a:pt x="92" y="137"/>
                    </a:lnTo>
                    <a:lnTo>
                      <a:pt x="161" y="104"/>
                    </a:lnTo>
                    <a:lnTo>
                      <a:pt x="182" y="76"/>
                    </a:lnTo>
                    <a:lnTo>
                      <a:pt x="254" y="41"/>
                    </a:lnTo>
                    <a:lnTo>
                      <a:pt x="287" y="0"/>
                    </a:lnTo>
                    <a:lnTo>
                      <a:pt x="341" y="9"/>
                    </a:lnTo>
                    <a:lnTo>
                      <a:pt x="322" y="44"/>
                    </a:lnTo>
                    <a:lnTo>
                      <a:pt x="344" y="58"/>
                    </a:lnTo>
                    <a:lnTo>
                      <a:pt x="376" y="46"/>
                    </a:lnTo>
                    <a:lnTo>
                      <a:pt x="411" y="72"/>
                    </a:lnTo>
                    <a:lnTo>
                      <a:pt x="439" y="88"/>
                    </a:lnTo>
                    <a:lnTo>
                      <a:pt x="443" y="119"/>
                    </a:lnTo>
                    <a:lnTo>
                      <a:pt x="466" y="163"/>
                    </a:lnTo>
                    <a:lnTo>
                      <a:pt x="469" y="200"/>
                    </a:lnTo>
                    <a:lnTo>
                      <a:pt x="428" y="247"/>
                    </a:lnTo>
                    <a:lnTo>
                      <a:pt x="428" y="279"/>
                    </a:lnTo>
                    <a:lnTo>
                      <a:pt x="399" y="307"/>
                    </a:lnTo>
                    <a:lnTo>
                      <a:pt x="394" y="270"/>
                    </a:lnTo>
                    <a:lnTo>
                      <a:pt x="408" y="226"/>
                    </a:lnTo>
                    <a:lnTo>
                      <a:pt x="379" y="207"/>
                    </a:lnTo>
                    <a:lnTo>
                      <a:pt x="394" y="172"/>
                    </a:lnTo>
                    <a:lnTo>
                      <a:pt x="362" y="181"/>
                    </a:lnTo>
                    <a:lnTo>
                      <a:pt x="348" y="137"/>
                    </a:lnTo>
                    <a:lnTo>
                      <a:pt x="298" y="191"/>
                    </a:lnTo>
                    <a:lnTo>
                      <a:pt x="243" y="195"/>
                    </a:lnTo>
                    <a:lnTo>
                      <a:pt x="194" y="247"/>
                    </a:lnTo>
                    <a:lnTo>
                      <a:pt x="136" y="265"/>
                    </a:lnTo>
                    <a:lnTo>
                      <a:pt x="31" y="267"/>
                    </a:lnTo>
                    <a:lnTo>
                      <a:pt x="0" y="244"/>
                    </a:lnTo>
                    <a:lnTo>
                      <a:pt x="52" y="244"/>
                    </a:lnTo>
                    <a:lnTo>
                      <a:pt x="141" y="230"/>
                    </a:lnTo>
                    <a:lnTo>
                      <a:pt x="161" y="177"/>
                    </a:lnTo>
                    <a:lnTo>
                      <a:pt x="68" y="221"/>
                    </a:lnTo>
                    <a:lnTo>
                      <a:pt x="8" y="207"/>
                    </a:lnTo>
                    <a:lnTo>
                      <a:pt x="37" y="181"/>
                    </a:lnTo>
                    <a:lnTo>
                      <a:pt x="10" y="169"/>
                    </a:lnTo>
                    <a:lnTo>
                      <a:pt x="10" y="169"/>
                    </a:lnTo>
                    <a:close/>
                  </a:path>
                </a:pathLst>
              </a:custGeom>
              <a:solidFill>
                <a:srgbClr val="B17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7" name="Freeform 23"/>
              <p:cNvSpPr>
                <a:spLocks/>
              </p:cNvSpPr>
              <p:nvPr/>
            </p:nvSpPr>
            <p:spPr bwMode="auto">
              <a:xfrm>
                <a:off x="3598" y="3205"/>
                <a:ext cx="122" cy="163"/>
              </a:xfrm>
              <a:custGeom>
                <a:avLst/>
                <a:gdLst>
                  <a:gd name="T0" fmla="*/ 0 w 366"/>
                  <a:gd name="T1" fmla="*/ 79 h 489"/>
                  <a:gd name="T2" fmla="*/ 9 w 366"/>
                  <a:gd name="T3" fmla="*/ 119 h 489"/>
                  <a:gd name="T4" fmla="*/ 9 w 366"/>
                  <a:gd name="T5" fmla="*/ 184 h 489"/>
                  <a:gd name="T6" fmla="*/ 47 w 366"/>
                  <a:gd name="T7" fmla="*/ 224 h 489"/>
                  <a:gd name="T8" fmla="*/ 76 w 366"/>
                  <a:gd name="T9" fmla="*/ 245 h 489"/>
                  <a:gd name="T10" fmla="*/ 61 w 366"/>
                  <a:gd name="T11" fmla="*/ 314 h 489"/>
                  <a:gd name="T12" fmla="*/ 114 w 366"/>
                  <a:gd name="T13" fmla="*/ 380 h 489"/>
                  <a:gd name="T14" fmla="*/ 166 w 366"/>
                  <a:gd name="T15" fmla="*/ 398 h 489"/>
                  <a:gd name="T16" fmla="*/ 191 w 366"/>
                  <a:gd name="T17" fmla="*/ 462 h 489"/>
                  <a:gd name="T18" fmla="*/ 226 w 366"/>
                  <a:gd name="T19" fmla="*/ 489 h 489"/>
                  <a:gd name="T20" fmla="*/ 293 w 366"/>
                  <a:gd name="T21" fmla="*/ 450 h 489"/>
                  <a:gd name="T22" fmla="*/ 366 w 366"/>
                  <a:gd name="T23" fmla="*/ 349 h 489"/>
                  <a:gd name="T24" fmla="*/ 363 w 366"/>
                  <a:gd name="T25" fmla="*/ 279 h 489"/>
                  <a:gd name="T26" fmla="*/ 322 w 366"/>
                  <a:gd name="T27" fmla="*/ 291 h 489"/>
                  <a:gd name="T28" fmla="*/ 273 w 366"/>
                  <a:gd name="T29" fmla="*/ 232 h 489"/>
                  <a:gd name="T30" fmla="*/ 208 w 366"/>
                  <a:gd name="T31" fmla="*/ 233 h 489"/>
                  <a:gd name="T32" fmla="*/ 150 w 366"/>
                  <a:gd name="T33" fmla="*/ 212 h 489"/>
                  <a:gd name="T34" fmla="*/ 266 w 366"/>
                  <a:gd name="T35" fmla="*/ 201 h 489"/>
                  <a:gd name="T36" fmla="*/ 259 w 366"/>
                  <a:gd name="T37" fmla="*/ 161 h 489"/>
                  <a:gd name="T38" fmla="*/ 203 w 366"/>
                  <a:gd name="T39" fmla="*/ 91 h 489"/>
                  <a:gd name="T40" fmla="*/ 230 w 366"/>
                  <a:gd name="T41" fmla="*/ 44 h 489"/>
                  <a:gd name="T42" fmla="*/ 226 w 366"/>
                  <a:gd name="T43" fmla="*/ 0 h 489"/>
                  <a:gd name="T44" fmla="*/ 135 w 366"/>
                  <a:gd name="T45" fmla="*/ 84 h 489"/>
                  <a:gd name="T46" fmla="*/ 0 w 366"/>
                  <a:gd name="T47" fmla="*/ 79 h 489"/>
                  <a:gd name="T48" fmla="*/ 0 w 366"/>
                  <a:gd name="T49" fmla="*/ 79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6" h="489">
                    <a:moveTo>
                      <a:pt x="0" y="79"/>
                    </a:moveTo>
                    <a:lnTo>
                      <a:pt x="9" y="119"/>
                    </a:lnTo>
                    <a:lnTo>
                      <a:pt x="9" y="184"/>
                    </a:lnTo>
                    <a:lnTo>
                      <a:pt x="47" y="224"/>
                    </a:lnTo>
                    <a:lnTo>
                      <a:pt x="76" y="245"/>
                    </a:lnTo>
                    <a:lnTo>
                      <a:pt x="61" y="314"/>
                    </a:lnTo>
                    <a:lnTo>
                      <a:pt x="114" y="380"/>
                    </a:lnTo>
                    <a:lnTo>
                      <a:pt x="166" y="398"/>
                    </a:lnTo>
                    <a:lnTo>
                      <a:pt x="191" y="462"/>
                    </a:lnTo>
                    <a:lnTo>
                      <a:pt x="226" y="489"/>
                    </a:lnTo>
                    <a:lnTo>
                      <a:pt x="293" y="450"/>
                    </a:lnTo>
                    <a:lnTo>
                      <a:pt x="366" y="349"/>
                    </a:lnTo>
                    <a:lnTo>
                      <a:pt x="363" y="279"/>
                    </a:lnTo>
                    <a:lnTo>
                      <a:pt x="322" y="291"/>
                    </a:lnTo>
                    <a:lnTo>
                      <a:pt x="273" y="232"/>
                    </a:lnTo>
                    <a:lnTo>
                      <a:pt x="208" y="233"/>
                    </a:lnTo>
                    <a:lnTo>
                      <a:pt x="150" y="212"/>
                    </a:lnTo>
                    <a:lnTo>
                      <a:pt x="266" y="201"/>
                    </a:lnTo>
                    <a:lnTo>
                      <a:pt x="259" y="161"/>
                    </a:lnTo>
                    <a:lnTo>
                      <a:pt x="203" y="91"/>
                    </a:lnTo>
                    <a:lnTo>
                      <a:pt x="230" y="44"/>
                    </a:lnTo>
                    <a:lnTo>
                      <a:pt x="226" y="0"/>
                    </a:lnTo>
                    <a:lnTo>
                      <a:pt x="135" y="84"/>
                    </a:lnTo>
                    <a:lnTo>
                      <a:pt x="0" y="79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FF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Freeform 24"/>
              <p:cNvSpPr>
                <a:spLocks/>
              </p:cNvSpPr>
              <p:nvPr/>
            </p:nvSpPr>
            <p:spPr bwMode="auto">
              <a:xfrm>
                <a:off x="3344" y="3194"/>
                <a:ext cx="111" cy="241"/>
              </a:xfrm>
              <a:custGeom>
                <a:avLst/>
                <a:gdLst>
                  <a:gd name="T0" fmla="*/ 183 w 331"/>
                  <a:gd name="T1" fmla="*/ 0 h 723"/>
                  <a:gd name="T2" fmla="*/ 207 w 331"/>
                  <a:gd name="T3" fmla="*/ 32 h 723"/>
                  <a:gd name="T4" fmla="*/ 198 w 331"/>
                  <a:gd name="T5" fmla="*/ 91 h 723"/>
                  <a:gd name="T6" fmla="*/ 241 w 331"/>
                  <a:gd name="T7" fmla="*/ 123 h 723"/>
                  <a:gd name="T8" fmla="*/ 288 w 331"/>
                  <a:gd name="T9" fmla="*/ 137 h 723"/>
                  <a:gd name="T10" fmla="*/ 314 w 331"/>
                  <a:gd name="T11" fmla="*/ 158 h 723"/>
                  <a:gd name="T12" fmla="*/ 305 w 331"/>
                  <a:gd name="T13" fmla="*/ 218 h 723"/>
                  <a:gd name="T14" fmla="*/ 253 w 331"/>
                  <a:gd name="T15" fmla="*/ 262 h 723"/>
                  <a:gd name="T16" fmla="*/ 298 w 331"/>
                  <a:gd name="T17" fmla="*/ 293 h 723"/>
                  <a:gd name="T18" fmla="*/ 270 w 331"/>
                  <a:gd name="T19" fmla="*/ 349 h 723"/>
                  <a:gd name="T20" fmla="*/ 238 w 331"/>
                  <a:gd name="T21" fmla="*/ 389 h 723"/>
                  <a:gd name="T22" fmla="*/ 265 w 331"/>
                  <a:gd name="T23" fmla="*/ 421 h 723"/>
                  <a:gd name="T24" fmla="*/ 298 w 331"/>
                  <a:gd name="T25" fmla="*/ 404 h 723"/>
                  <a:gd name="T26" fmla="*/ 331 w 331"/>
                  <a:gd name="T27" fmla="*/ 463 h 723"/>
                  <a:gd name="T28" fmla="*/ 307 w 331"/>
                  <a:gd name="T29" fmla="*/ 526 h 723"/>
                  <a:gd name="T30" fmla="*/ 291 w 331"/>
                  <a:gd name="T31" fmla="*/ 566 h 723"/>
                  <a:gd name="T32" fmla="*/ 305 w 331"/>
                  <a:gd name="T33" fmla="*/ 651 h 723"/>
                  <a:gd name="T34" fmla="*/ 258 w 331"/>
                  <a:gd name="T35" fmla="*/ 705 h 723"/>
                  <a:gd name="T36" fmla="*/ 214 w 331"/>
                  <a:gd name="T37" fmla="*/ 723 h 723"/>
                  <a:gd name="T38" fmla="*/ 172 w 331"/>
                  <a:gd name="T39" fmla="*/ 668 h 723"/>
                  <a:gd name="T40" fmla="*/ 165 w 331"/>
                  <a:gd name="T41" fmla="*/ 593 h 723"/>
                  <a:gd name="T42" fmla="*/ 114 w 331"/>
                  <a:gd name="T43" fmla="*/ 505 h 723"/>
                  <a:gd name="T44" fmla="*/ 102 w 331"/>
                  <a:gd name="T45" fmla="*/ 463 h 723"/>
                  <a:gd name="T46" fmla="*/ 130 w 331"/>
                  <a:gd name="T47" fmla="*/ 454 h 723"/>
                  <a:gd name="T48" fmla="*/ 81 w 331"/>
                  <a:gd name="T49" fmla="*/ 410 h 723"/>
                  <a:gd name="T50" fmla="*/ 64 w 331"/>
                  <a:gd name="T51" fmla="*/ 354 h 723"/>
                  <a:gd name="T52" fmla="*/ 67 w 331"/>
                  <a:gd name="T53" fmla="*/ 291 h 723"/>
                  <a:gd name="T54" fmla="*/ 0 w 331"/>
                  <a:gd name="T55" fmla="*/ 265 h 723"/>
                  <a:gd name="T56" fmla="*/ 90 w 331"/>
                  <a:gd name="T57" fmla="*/ 178 h 723"/>
                  <a:gd name="T58" fmla="*/ 90 w 331"/>
                  <a:gd name="T59" fmla="*/ 67 h 723"/>
                  <a:gd name="T60" fmla="*/ 137 w 331"/>
                  <a:gd name="T61" fmla="*/ 30 h 723"/>
                  <a:gd name="T62" fmla="*/ 183 w 331"/>
                  <a:gd name="T63" fmla="*/ 0 h 723"/>
                  <a:gd name="T64" fmla="*/ 183 w 331"/>
                  <a:gd name="T65" fmla="*/ 0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1" h="723">
                    <a:moveTo>
                      <a:pt x="183" y="0"/>
                    </a:moveTo>
                    <a:lnTo>
                      <a:pt x="207" y="32"/>
                    </a:lnTo>
                    <a:lnTo>
                      <a:pt x="198" y="91"/>
                    </a:lnTo>
                    <a:lnTo>
                      <a:pt x="241" y="123"/>
                    </a:lnTo>
                    <a:lnTo>
                      <a:pt x="288" y="137"/>
                    </a:lnTo>
                    <a:lnTo>
                      <a:pt x="314" y="158"/>
                    </a:lnTo>
                    <a:lnTo>
                      <a:pt x="305" y="218"/>
                    </a:lnTo>
                    <a:lnTo>
                      <a:pt x="253" y="262"/>
                    </a:lnTo>
                    <a:lnTo>
                      <a:pt x="298" y="293"/>
                    </a:lnTo>
                    <a:lnTo>
                      <a:pt x="270" y="349"/>
                    </a:lnTo>
                    <a:lnTo>
                      <a:pt x="238" y="389"/>
                    </a:lnTo>
                    <a:lnTo>
                      <a:pt x="265" y="421"/>
                    </a:lnTo>
                    <a:lnTo>
                      <a:pt x="298" y="404"/>
                    </a:lnTo>
                    <a:lnTo>
                      <a:pt x="331" y="463"/>
                    </a:lnTo>
                    <a:lnTo>
                      <a:pt x="307" y="526"/>
                    </a:lnTo>
                    <a:lnTo>
                      <a:pt x="291" y="566"/>
                    </a:lnTo>
                    <a:lnTo>
                      <a:pt x="305" y="651"/>
                    </a:lnTo>
                    <a:lnTo>
                      <a:pt x="258" y="705"/>
                    </a:lnTo>
                    <a:lnTo>
                      <a:pt x="214" y="723"/>
                    </a:lnTo>
                    <a:lnTo>
                      <a:pt x="172" y="668"/>
                    </a:lnTo>
                    <a:lnTo>
                      <a:pt x="165" y="593"/>
                    </a:lnTo>
                    <a:lnTo>
                      <a:pt x="114" y="505"/>
                    </a:lnTo>
                    <a:lnTo>
                      <a:pt x="102" y="463"/>
                    </a:lnTo>
                    <a:lnTo>
                      <a:pt x="130" y="454"/>
                    </a:lnTo>
                    <a:lnTo>
                      <a:pt x="81" y="410"/>
                    </a:lnTo>
                    <a:lnTo>
                      <a:pt x="64" y="354"/>
                    </a:lnTo>
                    <a:lnTo>
                      <a:pt x="67" y="291"/>
                    </a:lnTo>
                    <a:lnTo>
                      <a:pt x="0" y="265"/>
                    </a:lnTo>
                    <a:lnTo>
                      <a:pt x="90" y="178"/>
                    </a:lnTo>
                    <a:lnTo>
                      <a:pt x="90" y="67"/>
                    </a:lnTo>
                    <a:lnTo>
                      <a:pt x="137" y="30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FFE5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auto">
              <a:xfrm>
                <a:off x="3405" y="3260"/>
                <a:ext cx="28" cy="10"/>
              </a:xfrm>
              <a:custGeom>
                <a:avLst/>
                <a:gdLst>
                  <a:gd name="T0" fmla="*/ 20 w 82"/>
                  <a:gd name="T1" fmla="*/ 3 h 31"/>
                  <a:gd name="T2" fmla="*/ 0 w 82"/>
                  <a:gd name="T3" fmla="*/ 12 h 31"/>
                  <a:gd name="T4" fmla="*/ 0 w 82"/>
                  <a:gd name="T5" fmla="*/ 28 h 31"/>
                  <a:gd name="T6" fmla="*/ 49 w 82"/>
                  <a:gd name="T7" fmla="*/ 31 h 31"/>
                  <a:gd name="T8" fmla="*/ 74 w 82"/>
                  <a:gd name="T9" fmla="*/ 25 h 31"/>
                  <a:gd name="T10" fmla="*/ 82 w 82"/>
                  <a:gd name="T11" fmla="*/ 0 h 31"/>
                  <a:gd name="T12" fmla="*/ 20 w 82"/>
                  <a:gd name="T13" fmla="*/ 3 h 31"/>
                  <a:gd name="T14" fmla="*/ 20 w 82"/>
                  <a:gd name="T1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31">
                    <a:moveTo>
                      <a:pt x="20" y="3"/>
                    </a:moveTo>
                    <a:lnTo>
                      <a:pt x="0" y="12"/>
                    </a:lnTo>
                    <a:lnTo>
                      <a:pt x="0" y="28"/>
                    </a:lnTo>
                    <a:lnTo>
                      <a:pt x="49" y="31"/>
                    </a:lnTo>
                    <a:lnTo>
                      <a:pt x="74" y="25"/>
                    </a:lnTo>
                    <a:lnTo>
                      <a:pt x="82" y="0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auto">
              <a:xfrm>
                <a:off x="3651" y="3683"/>
                <a:ext cx="55" cy="72"/>
              </a:xfrm>
              <a:custGeom>
                <a:avLst/>
                <a:gdLst>
                  <a:gd name="T0" fmla="*/ 0 w 164"/>
                  <a:gd name="T1" fmla="*/ 217 h 217"/>
                  <a:gd name="T2" fmla="*/ 133 w 164"/>
                  <a:gd name="T3" fmla="*/ 29 h 217"/>
                  <a:gd name="T4" fmla="*/ 156 w 164"/>
                  <a:gd name="T5" fmla="*/ 0 h 217"/>
                  <a:gd name="T6" fmla="*/ 164 w 164"/>
                  <a:gd name="T7" fmla="*/ 26 h 217"/>
                  <a:gd name="T8" fmla="*/ 121 w 164"/>
                  <a:gd name="T9" fmla="*/ 105 h 217"/>
                  <a:gd name="T10" fmla="*/ 40 w 164"/>
                  <a:gd name="T11" fmla="*/ 217 h 217"/>
                  <a:gd name="T12" fmla="*/ 0 w 164"/>
                  <a:gd name="T13" fmla="*/ 217 h 217"/>
                  <a:gd name="T14" fmla="*/ 0 w 164"/>
                  <a:gd name="T15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4" h="217">
                    <a:moveTo>
                      <a:pt x="0" y="217"/>
                    </a:moveTo>
                    <a:lnTo>
                      <a:pt x="133" y="29"/>
                    </a:lnTo>
                    <a:lnTo>
                      <a:pt x="156" y="0"/>
                    </a:lnTo>
                    <a:lnTo>
                      <a:pt x="164" y="26"/>
                    </a:lnTo>
                    <a:lnTo>
                      <a:pt x="121" y="105"/>
                    </a:lnTo>
                    <a:lnTo>
                      <a:pt x="40" y="217"/>
                    </a:lnTo>
                    <a:lnTo>
                      <a:pt x="0" y="217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DB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auto">
              <a:xfrm>
                <a:off x="3660" y="3374"/>
                <a:ext cx="72" cy="323"/>
              </a:xfrm>
              <a:custGeom>
                <a:avLst/>
                <a:gdLst>
                  <a:gd name="T0" fmla="*/ 67 w 215"/>
                  <a:gd name="T1" fmla="*/ 12 h 969"/>
                  <a:gd name="T2" fmla="*/ 79 w 215"/>
                  <a:gd name="T3" fmla="*/ 58 h 969"/>
                  <a:gd name="T4" fmla="*/ 58 w 215"/>
                  <a:gd name="T5" fmla="*/ 111 h 969"/>
                  <a:gd name="T6" fmla="*/ 40 w 215"/>
                  <a:gd name="T7" fmla="*/ 165 h 969"/>
                  <a:gd name="T8" fmla="*/ 64 w 215"/>
                  <a:gd name="T9" fmla="*/ 154 h 969"/>
                  <a:gd name="T10" fmla="*/ 73 w 215"/>
                  <a:gd name="T11" fmla="*/ 239 h 969"/>
                  <a:gd name="T12" fmla="*/ 58 w 215"/>
                  <a:gd name="T13" fmla="*/ 319 h 969"/>
                  <a:gd name="T14" fmla="*/ 52 w 215"/>
                  <a:gd name="T15" fmla="*/ 479 h 969"/>
                  <a:gd name="T16" fmla="*/ 91 w 215"/>
                  <a:gd name="T17" fmla="*/ 610 h 969"/>
                  <a:gd name="T18" fmla="*/ 67 w 215"/>
                  <a:gd name="T19" fmla="*/ 726 h 969"/>
                  <a:gd name="T20" fmla="*/ 29 w 215"/>
                  <a:gd name="T21" fmla="*/ 822 h 969"/>
                  <a:gd name="T22" fmla="*/ 0 w 215"/>
                  <a:gd name="T23" fmla="*/ 912 h 969"/>
                  <a:gd name="T24" fmla="*/ 70 w 215"/>
                  <a:gd name="T25" fmla="*/ 969 h 969"/>
                  <a:gd name="T26" fmla="*/ 117 w 215"/>
                  <a:gd name="T27" fmla="*/ 926 h 969"/>
                  <a:gd name="T28" fmla="*/ 136 w 215"/>
                  <a:gd name="T29" fmla="*/ 952 h 969"/>
                  <a:gd name="T30" fmla="*/ 175 w 215"/>
                  <a:gd name="T31" fmla="*/ 915 h 969"/>
                  <a:gd name="T32" fmla="*/ 215 w 215"/>
                  <a:gd name="T33" fmla="*/ 787 h 969"/>
                  <a:gd name="T34" fmla="*/ 191 w 215"/>
                  <a:gd name="T35" fmla="*/ 717 h 969"/>
                  <a:gd name="T36" fmla="*/ 168 w 215"/>
                  <a:gd name="T37" fmla="*/ 596 h 969"/>
                  <a:gd name="T38" fmla="*/ 110 w 215"/>
                  <a:gd name="T39" fmla="*/ 354 h 969"/>
                  <a:gd name="T40" fmla="*/ 119 w 215"/>
                  <a:gd name="T41" fmla="*/ 235 h 969"/>
                  <a:gd name="T42" fmla="*/ 107 w 215"/>
                  <a:gd name="T43" fmla="*/ 163 h 969"/>
                  <a:gd name="T44" fmla="*/ 148 w 215"/>
                  <a:gd name="T45" fmla="*/ 76 h 969"/>
                  <a:gd name="T46" fmla="*/ 122 w 215"/>
                  <a:gd name="T47" fmla="*/ 18 h 969"/>
                  <a:gd name="T48" fmla="*/ 93 w 215"/>
                  <a:gd name="T49" fmla="*/ 0 h 969"/>
                  <a:gd name="T50" fmla="*/ 67 w 215"/>
                  <a:gd name="T51" fmla="*/ 12 h 969"/>
                  <a:gd name="T52" fmla="*/ 67 w 215"/>
                  <a:gd name="T53" fmla="*/ 12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5" h="969">
                    <a:moveTo>
                      <a:pt x="67" y="12"/>
                    </a:moveTo>
                    <a:lnTo>
                      <a:pt x="79" y="58"/>
                    </a:lnTo>
                    <a:lnTo>
                      <a:pt x="58" y="111"/>
                    </a:lnTo>
                    <a:lnTo>
                      <a:pt x="40" y="165"/>
                    </a:lnTo>
                    <a:lnTo>
                      <a:pt x="64" y="154"/>
                    </a:lnTo>
                    <a:lnTo>
                      <a:pt x="73" y="239"/>
                    </a:lnTo>
                    <a:lnTo>
                      <a:pt x="58" y="319"/>
                    </a:lnTo>
                    <a:lnTo>
                      <a:pt x="52" y="479"/>
                    </a:lnTo>
                    <a:lnTo>
                      <a:pt x="91" y="610"/>
                    </a:lnTo>
                    <a:lnTo>
                      <a:pt x="67" y="726"/>
                    </a:lnTo>
                    <a:lnTo>
                      <a:pt x="29" y="822"/>
                    </a:lnTo>
                    <a:lnTo>
                      <a:pt x="0" y="912"/>
                    </a:lnTo>
                    <a:lnTo>
                      <a:pt x="70" y="969"/>
                    </a:lnTo>
                    <a:lnTo>
                      <a:pt x="117" y="926"/>
                    </a:lnTo>
                    <a:lnTo>
                      <a:pt x="136" y="952"/>
                    </a:lnTo>
                    <a:lnTo>
                      <a:pt x="175" y="915"/>
                    </a:lnTo>
                    <a:lnTo>
                      <a:pt x="215" y="787"/>
                    </a:lnTo>
                    <a:lnTo>
                      <a:pt x="191" y="717"/>
                    </a:lnTo>
                    <a:lnTo>
                      <a:pt x="168" y="596"/>
                    </a:lnTo>
                    <a:lnTo>
                      <a:pt x="110" y="354"/>
                    </a:lnTo>
                    <a:lnTo>
                      <a:pt x="119" y="235"/>
                    </a:lnTo>
                    <a:lnTo>
                      <a:pt x="107" y="163"/>
                    </a:lnTo>
                    <a:lnTo>
                      <a:pt x="148" y="76"/>
                    </a:lnTo>
                    <a:lnTo>
                      <a:pt x="122" y="18"/>
                    </a:lnTo>
                    <a:lnTo>
                      <a:pt x="93" y="0"/>
                    </a:lnTo>
                    <a:lnTo>
                      <a:pt x="67" y="12"/>
                    </a:lnTo>
                    <a:lnTo>
                      <a:pt x="67" y="12"/>
                    </a:lnTo>
                    <a:close/>
                  </a:path>
                </a:pathLst>
              </a:custGeom>
              <a:solidFill>
                <a:srgbClr val="8686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auto">
              <a:xfrm>
                <a:off x="3967" y="3400"/>
                <a:ext cx="63" cy="80"/>
              </a:xfrm>
              <a:custGeom>
                <a:avLst/>
                <a:gdLst>
                  <a:gd name="T0" fmla="*/ 0 w 189"/>
                  <a:gd name="T1" fmla="*/ 122 h 241"/>
                  <a:gd name="T2" fmla="*/ 39 w 189"/>
                  <a:gd name="T3" fmla="*/ 101 h 241"/>
                  <a:gd name="T4" fmla="*/ 35 w 189"/>
                  <a:gd name="T5" fmla="*/ 49 h 241"/>
                  <a:gd name="T6" fmla="*/ 51 w 189"/>
                  <a:gd name="T7" fmla="*/ 0 h 241"/>
                  <a:gd name="T8" fmla="*/ 91 w 189"/>
                  <a:gd name="T9" fmla="*/ 31 h 241"/>
                  <a:gd name="T10" fmla="*/ 105 w 189"/>
                  <a:gd name="T11" fmla="*/ 0 h 241"/>
                  <a:gd name="T12" fmla="*/ 163 w 189"/>
                  <a:gd name="T13" fmla="*/ 49 h 241"/>
                  <a:gd name="T14" fmla="*/ 154 w 189"/>
                  <a:gd name="T15" fmla="*/ 110 h 241"/>
                  <a:gd name="T16" fmla="*/ 189 w 189"/>
                  <a:gd name="T17" fmla="*/ 185 h 241"/>
                  <a:gd name="T18" fmla="*/ 149 w 189"/>
                  <a:gd name="T19" fmla="*/ 215 h 241"/>
                  <a:gd name="T20" fmla="*/ 140 w 189"/>
                  <a:gd name="T21" fmla="*/ 241 h 241"/>
                  <a:gd name="T22" fmla="*/ 114 w 189"/>
                  <a:gd name="T23" fmla="*/ 203 h 241"/>
                  <a:gd name="T24" fmla="*/ 62 w 189"/>
                  <a:gd name="T25" fmla="*/ 206 h 241"/>
                  <a:gd name="T26" fmla="*/ 79 w 189"/>
                  <a:gd name="T27" fmla="*/ 168 h 241"/>
                  <a:gd name="T28" fmla="*/ 47 w 189"/>
                  <a:gd name="T29" fmla="*/ 154 h 241"/>
                  <a:gd name="T30" fmla="*/ 0 w 189"/>
                  <a:gd name="T31" fmla="*/ 122 h 241"/>
                  <a:gd name="T32" fmla="*/ 0 w 189"/>
                  <a:gd name="T33" fmla="*/ 122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9" h="241">
                    <a:moveTo>
                      <a:pt x="0" y="122"/>
                    </a:moveTo>
                    <a:lnTo>
                      <a:pt x="39" y="101"/>
                    </a:lnTo>
                    <a:lnTo>
                      <a:pt x="35" y="49"/>
                    </a:lnTo>
                    <a:lnTo>
                      <a:pt x="51" y="0"/>
                    </a:lnTo>
                    <a:lnTo>
                      <a:pt x="91" y="31"/>
                    </a:lnTo>
                    <a:lnTo>
                      <a:pt x="105" y="0"/>
                    </a:lnTo>
                    <a:lnTo>
                      <a:pt x="163" y="49"/>
                    </a:lnTo>
                    <a:lnTo>
                      <a:pt x="154" y="110"/>
                    </a:lnTo>
                    <a:lnTo>
                      <a:pt x="189" y="185"/>
                    </a:lnTo>
                    <a:lnTo>
                      <a:pt x="149" y="215"/>
                    </a:lnTo>
                    <a:lnTo>
                      <a:pt x="140" y="241"/>
                    </a:lnTo>
                    <a:lnTo>
                      <a:pt x="114" y="203"/>
                    </a:lnTo>
                    <a:lnTo>
                      <a:pt x="62" y="206"/>
                    </a:lnTo>
                    <a:lnTo>
                      <a:pt x="79" y="168"/>
                    </a:lnTo>
                    <a:lnTo>
                      <a:pt x="47" y="154"/>
                    </a:lnTo>
                    <a:lnTo>
                      <a:pt x="0" y="122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83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auto">
              <a:xfrm>
                <a:off x="3458" y="3334"/>
                <a:ext cx="216" cy="291"/>
              </a:xfrm>
              <a:custGeom>
                <a:avLst/>
                <a:gdLst>
                  <a:gd name="T0" fmla="*/ 0 w 646"/>
                  <a:gd name="T1" fmla="*/ 806 h 873"/>
                  <a:gd name="T2" fmla="*/ 0 w 646"/>
                  <a:gd name="T3" fmla="*/ 754 h 873"/>
                  <a:gd name="T4" fmla="*/ 23 w 646"/>
                  <a:gd name="T5" fmla="*/ 696 h 873"/>
                  <a:gd name="T6" fmla="*/ 98 w 646"/>
                  <a:gd name="T7" fmla="*/ 714 h 873"/>
                  <a:gd name="T8" fmla="*/ 184 w 646"/>
                  <a:gd name="T9" fmla="*/ 731 h 873"/>
                  <a:gd name="T10" fmla="*/ 229 w 646"/>
                  <a:gd name="T11" fmla="*/ 673 h 873"/>
                  <a:gd name="T12" fmla="*/ 102 w 646"/>
                  <a:gd name="T13" fmla="*/ 661 h 873"/>
                  <a:gd name="T14" fmla="*/ 67 w 646"/>
                  <a:gd name="T15" fmla="*/ 621 h 873"/>
                  <a:gd name="T16" fmla="*/ 117 w 646"/>
                  <a:gd name="T17" fmla="*/ 605 h 873"/>
                  <a:gd name="T18" fmla="*/ 189 w 646"/>
                  <a:gd name="T19" fmla="*/ 624 h 873"/>
                  <a:gd name="T20" fmla="*/ 206 w 646"/>
                  <a:gd name="T21" fmla="*/ 582 h 873"/>
                  <a:gd name="T22" fmla="*/ 163 w 646"/>
                  <a:gd name="T23" fmla="*/ 542 h 873"/>
                  <a:gd name="T24" fmla="*/ 140 w 646"/>
                  <a:gd name="T25" fmla="*/ 456 h 873"/>
                  <a:gd name="T26" fmla="*/ 215 w 646"/>
                  <a:gd name="T27" fmla="*/ 519 h 873"/>
                  <a:gd name="T28" fmla="*/ 287 w 646"/>
                  <a:gd name="T29" fmla="*/ 536 h 873"/>
                  <a:gd name="T30" fmla="*/ 296 w 646"/>
                  <a:gd name="T31" fmla="*/ 484 h 873"/>
                  <a:gd name="T32" fmla="*/ 212 w 646"/>
                  <a:gd name="T33" fmla="*/ 400 h 873"/>
                  <a:gd name="T34" fmla="*/ 235 w 646"/>
                  <a:gd name="T35" fmla="*/ 310 h 873"/>
                  <a:gd name="T36" fmla="*/ 290 w 646"/>
                  <a:gd name="T37" fmla="*/ 174 h 873"/>
                  <a:gd name="T38" fmla="*/ 273 w 646"/>
                  <a:gd name="T39" fmla="*/ 130 h 873"/>
                  <a:gd name="T40" fmla="*/ 301 w 646"/>
                  <a:gd name="T41" fmla="*/ 118 h 873"/>
                  <a:gd name="T42" fmla="*/ 363 w 646"/>
                  <a:gd name="T43" fmla="*/ 153 h 873"/>
                  <a:gd name="T44" fmla="*/ 406 w 646"/>
                  <a:gd name="T45" fmla="*/ 137 h 873"/>
                  <a:gd name="T46" fmla="*/ 447 w 646"/>
                  <a:gd name="T47" fmla="*/ 186 h 873"/>
                  <a:gd name="T48" fmla="*/ 499 w 646"/>
                  <a:gd name="T49" fmla="*/ 298 h 873"/>
                  <a:gd name="T50" fmla="*/ 520 w 646"/>
                  <a:gd name="T51" fmla="*/ 170 h 873"/>
                  <a:gd name="T52" fmla="*/ 481 w 646"/>
                  <a:gd name="T53" fmla="*/ 60 h 873"/>
                  <a:gd name="T54" fmla="*/ 496 w 646"/>
                  <a:gd name="T55" fmla="*/ 0 h 873"/>
                  <a:gd name="T56" fmla="*/ 580 w 646"/>
                  <a:gd name="T57" fmla="*/ 81 h 873"/>
                  <a:gd name="T58" fmla="*/ 574 w 646"/>
                  <a:gd name="T59" fmla="*/ 147 h 873"/>
                  <a:gd name="T60" fmla="*/ 586 w 646"/>
                  <a:gd name="T61" fmla="*/ 223 h 873"/>
                  <a:gd name="T62" fmla="*/ 623 w 646"/>
                  <a:gd name="T63" fmla="*/ 170 h 873"/>
                  <a:gd name="T64" fmla="*/ 629 w 646"/>
                  <a:gd name="T65" fmla="*/ 244 h 873"/>
                  <a:gd name="T66" fmla="*/ 646 w 646"/>
                  <a:gd name="T67" fmla="*/ 286 h 873"/>
                  <a:gd name="T68" fmla="*/ 592 w 646"/>
                  <a:gd name="T69" fmla="*/ 524 h 873"/>
                  <a:gd name="T70" fmla="*/ 615 w 646"/>
                  <a:gd name="T71" fmla="*/ 707 h 873"/>
                  <a:gd name="T72" fmla="*/ 511 w 646"/>
                  <a:gd name="T73" fmla="*/ 605 h 873"/>
                  <a:gd name="T74" fmla="*/ 443 w 646"/>
                  <a:gd name="T75" fmla="*/ 487 h 873"/>
                  <a:gd name="T76" fmla="*/ 406 w 646"/>
                  <a:gd name="T77" fmla="*/ 554 h 873"/>
                  <a:gd name="T78" fmla="*/ 389 w 646"/>
                  <a:gd name="T79" fmla="*/ 617 h 873"/>
                  <a:gd name="T80" fmla="*/ 317 w 646"/>
                  <a:gd name="T81" fmla="*/ 687 h 873"/>
                  <a:gd name="T82" fmla="*/ 352 w 646"/>
                  <a:gd name="T83" fmla="*/ 722 h 873"/>
                  <a:gd name="T84" fmla="*/ 287 w 646"/>
                  <a:gd name="T85" fmla="*/ 759 h 873"/>
                  <a:gd name="T86" fmla="*/ 275 w 646"/>
                  <a:gd name="T87" fmla="*/ 833 h 873"/>
                  <a:gd name="T88" fmla="*/ 215 w 646"/>
                  <a:gd name="T89" fmla="*/ 873 h 873"/>
                  <a:gd name="T90" fmla="*/ 122 w 646"/>
                  <a:gd name="T91" fmla="*/ 870 h 873"/>
                  <a:gd name="T92" fmla="*/ 0 w 646"/>
                  <a:gd name="T93" fmla="*/ 806 h 873"/>
                  <a:gd name="T94" fmla="*/ 0 w 646"/>
                  <a:gd name="T95" fmla="*/ 806 h 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46" h="873">
                    <a:moveTo>
                      <a:pt x="0" y="806"/>
                    </a:moveTo>
                    <a:lnTo>
                      <a:pt x="0" y="754"/>
                    </a:lnTo>
                    <a:lnTo>
                      <a:pt x="23" y="696"/>
                    </a:lnTo>
                    <a:lnTo>
                      <a:pt x="98" y="714"/>
                    </a:lnTo>
                    <a:lnTo>
                      <a:pt x="184" y="731"/>
                    </a:lnTo>
                    <a:lnTo>
                      <a:pt x="229" y="673"/>
                    </a:lnTo>
                    <a:lnTo>
                      <a:pt x="102" y="661"/>
                    </a:lnTo>
                    <a:lnTo>
                      <a:pt x="67" y="621"/>
                    </a:lnTo>
                    <a:lnTo>
                      <a:pt x="117" y="605"/>
                    </a:lnTo>
                    <a:lnTo>
                      <a:pt x="189" y="624"/>
                    </a:lnTo>
                    <a:lnTo>
                      <a:pt x="206" y="582"/>
                    </a:lnTo>
                    <a:lnTo>
                      <a:pt x="163" y="542"/>
                    </a:lnTo>
                    <a:lnTo>
                      <a:pt x="140" y="456"/>
                    </a:lnTo>
                    <a:lnTo>
                      <a:pt x="215" y="519"/>
                    </a:lnTo>
                    <a:lnTo>
                      <a:pt x="287" y="536"/>
                    </a:lnTo>
                    <a:lnTo>
                      <a:pt x="296" y="484"/>
                    </a:lnTo>
                    <a:lnTo>
                      <a:pt x="212" y="400"/>
                    </a:lnTo>
                    <a:lnTo>
                      <a:pt x="235" y="310"/>
                    </a:lnTo>
                    <a:lnTo>
                      <a:pt x="290" y="174"/>
                    </a:lnTo>
                    <a:lnTo>
                      <a:pt x="273" y="130"/>
                    </a:lnTo>
                    <a:lnTo>
                      <a:pt x="301" y="118"/>
                    </a:lnTo>
                    <a:lnTo>
                      <a:pt x="363" y="153"/>
                    </a:lnTo>
                    <a:lnTo>
                      <a:pt x="406" y="137"/>
                    </a:lnTo>
                    <a:lnTo>
                      <a:pt x="447" y="186"/>
                    </a:lnTo>
                    <a:lnTo>
                      <a:pt x="499" y="298"/>
                    </a:lnTo>
                    <a:lnTo>
                      <a:pt x="520" y="170"/>
                    </a:lnTo>
                    <a:lnTo>
                      <a:pt x="481" y="60"/>
                    </a:lnTo>
                    <a:lnTo>
                      <a:pt x="496" y="0"/>
                    </a:lnTo>
                    <a:lnTo>
                      <a:pt x="580" y="81"/>
                    </a:lnTo>
                    <a:lnTo>
                      <a:pt x="574" y="147"/>
                    </a:lnTo>
                    <a:lnTo>
                      <a:pt x="586" y="223"/>
                    </a:lnTo>
                    <a:lnTo>
                      <a:pt x="623" y="170"/>
                    </a:lnTo>
                    <a:lnTo>
                      <a:pt x="629" y="244"/>
                    </a:lnTo>
                    <a:lnTo>
                      <a:pt x="646" y="286"/>
                    </a:lnTo>
                    <a:lnTo>
                      <a:pt x="592" y="524"/>
                    </a:lnTo>
                    <a:lnTo>
                      <a:pt x="615" y="707"/>
                    </a:lnTo>
                    <a:lnTo>
                      <a:pt x="511" y="605"/>
                    </a:lnTo>
                    <a:lnTo>
                      <a:pt x="443" y="487"/>
                    </a:lnTo>
                    <a:lnTo>
                      <a:pt x="406" y="554"/>
                    </a:lnTo>
                    <a:lnTo>
                      <a:pt x="389" y="617"/>
                    </a:lnTo>
                    <a:lnTo>
                      <a:pt x="317" y="687"/>
                    </a:lnTo>
                    <a:lnTo>
                      <a:pt x="352" y="722"/>
                    </a:lnTo>
                    <a:lnTo>
                      <a:pt x="287" y="759"/>
                    </a:lnTo>
                    <a:lnTo>
                      <a:pt x="275" y="833"/>
                    </a:lnTo>
                    <a:lnTo>
                      <a:pt x="215" y="873"/>
                    </a:lnTo>
                    <a:lnTo>
                      <a:pt x="122" y="870"/>
                    </a:lnTo>
                    <a:lnTo>
                      <a:pt x="0" y="806"/>
                    </a:lnTo>
                    <a:lnTo>
                      <a:pt x="0" y="806"/>
                    </a:lnTo>
                    <a:close/>
                  </a:path>
                </a:pathLst>
              </a:custGeom>
              <a:solidFill>
                <a:srgbClr val="D1D1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auto">
              <a:xfrm>
                <a:off x="3691" y="3240"/>
                <a:ext cx="220" cy="393"/>
              </a:xfrm>
              <a:custGeom>
                <a:avLst/>
                <a:gdLst>
                  <a:gd name="T0" fmla="*/ 203 w 660"/>
                  <a:gd name="T1" fmla="*/ 3 h 1178"/>
                  <a:gd name="T2" fmla="*/ 194 w 660"/>
                  <a:gd name="T3" fmla="*/ 58 h 1178"/>
                  <a:gd name="T4" fmla="*/ 290 w 660"/>
                  <a:gd name="T5" fmla="*/ 56 h 1178"/>
                  <a:gd name="T6" fmla="*/ 308 w 660"/>
                  <a:gd name="T7" fmla="*/ 98 h 1178"/>
                  <a:gd name="T8" fmla="*/ 397 w 660"/>
                  <a:gd name="T9" fmla="*/ 116 h 1178"/>
                  <a:gd name="T10" fmla="*/ 467 w 660"/>
                  <a:gd name="T11" fmla="*/ 212 h 1178"/>
                  <a:gd name="T12" fmla="*/ 507 w 660"/>
                  <a:gd name="T13" fmla="*/ 450 h 1178"/>
                  <a:gd name="T14" fmla="*/ 548 w 660"/>
                  <a:gd name="T15" fmla="*/ 322 h 1178"/>
                  <a:gd name="T16" fmla="*/ 567 w 660"/>
                  <a:gd name="T17" fmla="*/ 270 h 1178"/>
                  <a:gd name="T18" fmla="*/ 660 w 660"/>
                  <a:gd name="T19" fmla="*/ 400 h 1178"/>
                  <a:gd name="T20" fmla="*/ 595 w 660"/>
                  <a:gd name="T21" fmla="*/ 470 h 1178"/>
                  <a:gd name="T22" fmla="*/ 542 w 660"/>
                  <a:gd name="T23" fmla="*/ 540 h 1178"/>
                  <a:gd name="T24" fmla="*/ 527 w 660"/>
                  <a:gd name="T25" fmla="*/ 598 h 1178"/>
                  <a:gd name="T26" fmla="*/ 548 w 660"/>
                  <a:gd name="T27" fmla="*/ 757 h 1178"/>
                  <a:gd name="T28" fmla="*/ 530 w 660"/>
                  <a:gd name="T29" fmla="*/ 891 h 1178"/>
                  <a:gd name="T30" fmla="*/ 567 w 660"/>
                  <a:gd name="T31" fmla="*/ 969 h 1178"/>
                  <a:gd name="T32" fmla="*/ 409 w 660"/>
                  <a:gd name="T33" fmla="*/ 1057 h 1178"/>
                  <a:gd name="T34" fmla="*/ 203 w 660"/>
                  <a:gd name="T35" fmla="*/ 1178 h 1178"/>
                  <a:gd name="T36" fmla="*/ 133 w 660"/>
                  <a:gd name="T37" fmla="*/ 1097 h 1178"/>
                  <a:gd name="T38" fmla="*/ 212 w 660"/>
                  <a:gd name="T39" fmla="*/ 1039 h 1178"/>
                  <a:gd name="T40" fmla="*/ 299 w 660"/>
                  <a:gd name="T41" fmla="*/ 949 h 1178"/>
                  <a:gd name="T42" fmla="*/ 212 w 660"/>
                  <a:gd name="T43" fmla="*/ 949 h 1178"/>
                  <a:gd name="T44" fmla="*/ 235 w 660"/>
                  <a:gd name="T45" fmla="*/ 661 h 1178"/>
                  <a:gd name="T46" fmla="*/ 246 w 660"/>
                  <a:gd name="T47" fmla="*/ 372 h 1178"/>
                  <a:gd name="T48" fmla="*/ 215 w 660"/>
                  <a:gd name="T49" fmla="*/ 366 h 1178"/>
                  <a:gd name="T50" fmla="*/ 173 w 660"/>
                  <a:gd name="T51" fmla="*/ 633 h 1178"/>
                  <a:gd name="T52" fmla="*/ 157 w 660"/>
                  <a:gd name="T53" fmla="*/ 964 h 1178"/>
                  <a:gd name="T54" fmla="*/ 84 w 660"/>
                  <a:gd name="T55" fmla="*/ 1041 h 1178"/>
                  <a:gd name="T56" fmla="*/ 12 w 660"/>
                  <a:gd name="T57" fmla="*/ 630 h 1178"/>
                  <a:gd name="T58" fmla="*/ 55 w 660"/>
                  <a:gd name="T59" fmla="*/ 461 h 1178"/>
                  <a:gd name="T60" fmla="*/ 73 w 660"/>
                  <a:gd name="T61" fmla="*/ 415 h 1178"/>
                  <a:gd name="T62" fmla="*/ 75 w 660"/>
                  <a:gd name="T63" fmla="*/ 270 h 1178"/>
                  <a:gd name="T64" fmla="*/ 162 w 660"/>
                  <a:gd name="T65" fmla="*/ 0 h 1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60" h="1178">
                    <a:moveTo>
                      <a:pt x="162" y="0"/>
                    </a:moveTo>
                    <a:lnTo>
                      <a:pt x="203" y="3"/>
                    </a:lnTo>
                    <a:lnTo>
                      <a:pt x="224" y="18"/>
                    </a:lnTo>
                    <a:lnTo>
                      <a:pt x="194" y="58"/>
                    </a:lnTo>
                    <a:lnTo>
                      <a:pt x="208" y="107"/>
                    </a:lnTo>
                    <a:lnTo>
                      <a:pt x="290" y="56"/>
                    </a:lnTo>
                    <a:lnTo>
                      <a:pt x="359" y="72"/>
                    </a:lnTo>
                    <a:lnTo>
                      <a:pt x="308" y="98"/>
                    </a:lnTo>
                    <a:lnTo>
                      <a:pt x="327" y="142"/>
                    </a:lnTo>
                    <a:lnTo>
                      <a:pt x="397" y="116"/>
                    </a:lnTo>
                    <a:lnTo>
                      <a:pt x="446" y="142"/>
                    </a:lnTo>
                    <a:lnTo>
                      <a:pt x="467" y="212"/>
                    </a:lnTo>
                    <a:lnTo>
                      <a:pt x="511" y="307"/>
                    </a:lnTo>
                    <a:lnTo>
                      <a:pt x="507" y="450"/>
                    </a:lnTo>
                    <a:lnTo>
                      <a:pt x="546" y="391"/>
                    </a:lnTo>
                    <a:lnTo>
                      <a:pt x="548" y="322"/>
                    </a:lnTo>
                    <a:lnTo>
                      <a:pt x="518" y="224"/>
                    </a:lnTo>
                    <a:lnTo>
                      <a:pt x="567" y="270"/>
                    </a:lnTo>
                    <a:lnTo>
                      <a:pt x="629" y="342"/>
                    </a:lnTo>
                    <a:lnTo>
                      <a:pt x="660" y="400"/>
                    </a:lnTo>
                    <a:lnTo>
                      <a:pt x="626" y="421"/>
                    </a:lnTo>
                    <a:lnTo>
                      <a:pt x="595" y="470"/>
                    </a:lnTo>
                    <a:lnTo>
                      <a:pt x="546" y="491"/>
                    </a:lnTo>
                    <a:lnTo>
                      <a:pt x="542" y="540"/>
                    </a:lnTo>
                    <a:lnTo>
                      <a:pt x="542" y="571"/>
                    </a:lnTo>
                    <a:lnTo>
                      <a:pt x="527" y="598"/>
                    </a:lnTo>
                    <a:lnTo>
                      <a:pt x="518" y="708"/>
                    </a:lnTo>
                    <a:lnTo>
                      <a:pt x="548" y="757"/>
                    </a:lnTo>
                    <a:lnTo>
                      <a:pt x="533" y="862"/>
                    </a:lnTo>
                    <a:lnTo>
                      <a:pt x="530" y="891"/>
                    </a:lnTo>
                    <a:lnTo>
                      <a:pt x="557" y="894"/>
                    </a:lnTo>
                    <a:lnTo>
                      <a:pt x="567" y="969"/>
                    </a:lnTo>
                    <a:lnTo>
                      <a:pt x="516" y="987"/>
                    </a:lnTo>
                    <a:lnTo>
                      <a:pt x="409" y="1057"/>
                    </a:lnTo>
                    <a:lnTo>
                      <a:pt x="285" y="1173"/>
                    </a:lnTo>
                    <a:lnTo>
                      <a:pt x="203" y="1178"/>
                    </a:lnTo>
                    <a:lnTo>
                      <a:pt x="131" y="1175"/>
                    </a:lnTo>
                    <a:lnTo>
                      <a:pt x="133" y="1097"/>
                    </a:lnTo>
                    <a:lnTo>
                      <a:pt x="142" y="1030"/>
                    </a:lnTo>
                    <a:lnTo>
                      <a:pt x="212" y="1039"/>
                    </a:lnTo>
                    <a:lnTo>
                      <a:pt x="281" y="1008"/>
                    </a:lnTo>
                    <a:lnTo>
                      <a:pt x="299" y="949"/>
                    </a:lnTo>
                    <a:lnTo>
                      <a:pt x="220" y="987"/>
                    </a:lnTo>
                    <a:lnTo>
                      <a:pt x="212" y="949"/>
                    </a:lnTo>
                    <a:lnTo>
                      <a:pt x="246" y="871"/>
                    </a:lnTo>
                    <a:lnTo>
                      <a:pt x="235" y="661"/>
                    </a:lnTo>
                    <a:lnTo>
                      <a:pt x="235" y="456"/>
                    </a:lnTo>
                    <a:lnTo>
                      <a:pt x="246" y="372"/>
                    </a:lnTo>
                    <a:lnTo>
                      <a:pt x="273" y="270"/>
                    </a:lnTo>
                    <a:lnTo>
                      <a:pt x="215" y="366"/>
                    </a:lnTo>
                    <a:lnTo>
                      <a:pt x="173" y="505"/>
                    </a:lnTo>
                    <a:lnTo>
                      <a:pt x="173" y="633"/>
                    </a:lnTo>
                    <a:lnTo>
                      <a:pt x="185" y="824"/>
                    </a:lnTo>
                    <a:lnTo>
                      <a:pt x="157" y="964"/>
                    </a:lnTo>
                    <a:lnTo>
                      <a:pt x="115" y="978"/>
                    </a:lnTo>
                    <a:lnTo>
                      <a:pt x="84" y="1041"/>
                    </a:lnTo>
                    <a:lnTo>
                      <a:pt x="38" y="853"/>
                    </a:lnTo>
                    <a:lnTo>
                      <a:pt x="12" y="630"/>
                    </a:lnTo>
                    <a:lnTo>
                      <a:pt x="3" y="575"/>
                    </a:lnTo>
                    <a:lnTo>
                      <a:pt x="55" y="461"/>
                    </a:lnTo>
                    <a:lnTo>
                      <a:pt x="0" y="403"/>
                    </a:lnTo>
                    <a:lnTo>
                      <a:pt x="73" y="415"/>
                    </a:lnTo>
                    <a:lnTo>
                      <a:pt x="82" y="351"/>
                    </a:lnTo>
                    <a:lnTo>
                      <a:pt x="75" y="270"/>
                    </a:lnTo>
                    <a:lnTo>
                      <a:pt x="154" y="49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D1D1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auto">
              <a:xfrm>
                <a:off x="3911" y="3560"/>
                <a:ext cx="252" cy="332"/>
              </a:xfrm>
              <a:custGeom>
                <a:avLst/>
                <a:gdLst>
                  <a:gd name="T0" fmla="*/ 86 w 756"/>
                  <a:gd name="T1" fmla="*/ 182 h 995"/>
                  <a:gd name="T2" fmla="*/ 147 w 756"/>
                  <a:gd name="T3" fmla="*/ 224 h 995"/>
                  <a:gd name="T4" fmla="*/ 194 w 756"/>
                  <a:gd name="T5" fmla="*/ 127 h 995"/>
                  <a:gd name="T6" fmla="*/ 180 w 756"/>
                  <a:gd name="T7" fmla="*/ 72 h 995"/>
                  <a:gd name="T8" fmla="*/ 217 w 756"/>
                  <a:gd name="T9" fmla="*/ 17 h 995"/>
                  <a:gd name="T10" fmla="*/ 265 w 756"/>
                  <a:gd name="T11" fmla="*/ 7 h 995"/>
                  <a:gd name="T12" fmla="*/ 261 w 756"/>
                  <a:gd name="T13" fmla="*/ 63 h 995"/>
                  <a:gd name="T14" fmla="*/ 331 w 756"/>
                  <a:gd name="T15" fmla="*/ 13 h 995"/>
                  <a:gd name="T16" fmla="*/ 359 w 756"/>
                  <a:gd name="T17" fmla="*/ 0 h 995"/>
                  <a:gd name="T18" fmla="*/ 424 w 756"/>
                  <a:gd name="T19" fmla="*/ 52 h 995"/>
                  <a:gd name="T20" fmla="*/ 452 w 756"/>
                  <a:gd name="T21" fmla="*/ 150 h 995"/>
                  <a:gd name="T22" fmla="*/ 536 w 756"/>
                  <a:gd name="T23" fmla="*/ 231 h 995"/>
                  <a:gd name="T24" fmla="*/ 461 w 756"/>
                  <a:gd name="T25" fmla="*/ 234 h 995"/>
                  <a:gd name="T26" fmla="*/ 406 w 756"/>
                  <a:gd name="T27" fmla="*/ 296 h 995"/>
                  <a:gd name="T28" fmla="*/ 490 w 756"/>
                  <a:gd name="T29" fmla="*/ 284 h 995"/>
                  <a:gd name="T30" fmla="*/ 585 w 756"/>
                  <a:gd name="T31" fmla="*/ 304 h 995"/>
                  <a:gd name="T32" fmla="*/ 623 w 756"/>
                  <a:gd name="T33" fmla="*/ 385 h 995"/>
                  <a:gd name="T34" fmla="*/ 618 w 756"/>
                  <a:gd name="T35" fmla="*/ 446 h 995"/>
                  <a:gd name="T36" fmla="*/ 599 w 756"/>
                  <a:gd name="T37" fmla="*/ 499 h 995"/>
                  <a:gd name="T38" fmla="*/ 559 w 756"/>
                  <a:gd name="T39" fmla="*/ 499 h 995"/>
                  <a:gd name="T40" fmla="*/ 550 w 756"/>
                  <a:gd name="T41" fmla="*/ 553 h 995"/>
                  <a:gd name="T42" fmla="*/ 562 w 756"/>
                  <a:gd name="T43" fmla="*/ 617 h 995"/>
                  <a:gd name="T44" fmla="*/ 588 w 756"/>
                  <a:gd name="T45" fmla="*/ 701 h 995"/>
                  <a:gd name="T46" fmla="*/ 606 w 756"/>
                  <a:gd name="T47" fmla="*/ 562 h 995"/>
                  <a:gd name="T48" fmla="*/ 646 w 756"/>
                  <a:gd name="T49" fmla="*/ 510 h 995"/>
                  <a:gd name="T50" fmla="*/ 643 w 756"/>
                  <a:gd name="T51" fmla="*/ 466 h 995"/>
                  <a:gd name="T52" fmla="*/ 655 w 756"/>
                  <a:gd name="T53" fmla="*/ 420 h 995"/>
                  <a:gd name="T54" fmla="*/ 702 w 756"/>
                  <a:gd name="T55" fmla="*/ 504 h 995"/>
                  <a:gd name="T56" fmla="*/ 745 w 756"/>
                  <a:gd name="T57" fmla="*/ 620 h 995"/>
                  <a:gd name="T58" fmla="*/ 756 w 756"/>
                  <a:gd name="T59" fmla="*/ 725 h 995"/>
                  <a:gd name="T60" fmla="*/ 748 w 756"/>
                  <a:gd name="T61" fmla="*/ 803 h 995"/>
                  <a:gd name="T62" fmla="*/ 588 w 756"/>
                  <a:gd name="T63" fmla="*/ 769 h 995"/>
                  <a:gd name="T64" fmla="*/ 473 w 756"/>
                  <a:gd name="T65" fmla="*/ 862 h 995"/>
                  <a:gd name="T66" fmla="*/ 426 w 756"/>
                  <a:gd name="T67" fmla="*/ 930 h 995"/>
                  <a:gd name="T68" fmla="*/ 347 w 756"/>
                  <a:gd name="T69" fmla="*/ 995 h 995"/>
                  <a:gd name="T70" fmla="*/ 324 w 756"/>
                  <a:gd name="T71" fmla="*/ 980 h 995"/>
                  <a:gd name="T72" fmla="*/ 263 w 756"/>
                  <a:gd name="T73" fmla="*/ 995 h 995"/>
                  <a:gd name="T74" fmla="*/ 170 w 756"/>
                  <a:gd name="T75" fmla="*/ 989 h 995"/>
                  <a:gd name="T76" fmla="*/ 72 w 756"/>
                  <a:gd name="T77" fmla="*/ 939 h 995"/>
                  <a:gd name="T78" fmla="*/ 81 w 756"/>
                  <a:gd name="T79" fmla="*/ 864 h 995"/>
                  <a:gd name="T80" fmla="*/ 139 w 756"/>
                  <a:gd name="T81" fmla="*/ 803 h 995"/>
                  <a:gd name="T82" fmla="*/ 180 w 756"/>
                  <a:gd name="T83" fmla="*/ 734 h 995"/>
                  <a:gd name="T84" fmla="*/ 243 w 756"/>
                  <a:gd name="T85" fmla="*/ 685 h 995"/>
                  <a:gd name="T86" fmla="*/ 226 w 756"/>
                  <a:gd name="T87" fmla="*/ 748 h 995"/>
                  <a:gd name="T88" fmla="*/ 261 w 756"/>
                  <a:gd name="T89" fmla="*/ 797 h 995"/>
                  <a:gd name="T90" fmla="*/ 313 w 756"/>
                  <a:gd name="T91" fmla="*/ 710 h 995"/>
                  <a:gd name="T92" fmla="*/ 345 w 756"/>
                  <a:gd name="T93" fmla="*/ 545 h 995"/>
                  <a:gd name="T94" fmla="*/ 301 w 756"/>
                  <a:gd name="T95" fmla="*/ 406 h 995"/>
                  <a:gd name="T96" fmla="*/ 328 w 756"/>
                  <a:gd name="T97" fmla="*/ 287 h 995"/>
                  <a:gd name="T98" fmla="*/ 287 w 756"/>
                  <a:gd name="T99" fmla="*/ 324 h 995"/>
                  <a:gd name="T100" fmla="*/ 240 w 756"/>
                  <a:gd name="T101" fmla="*/ 403 h 995"/>
                  <a:gd name="T102" fmla="*/ 266 w 756"/>
                  <a:gd name="T103" fmla="*/ 559 h 995"/>
                  <a:gd name="T104" fmla="*/ 249 w 756"/>
                  <a:gd name="T105" fmla="*/ 638 h 995"/>
                  <a:gd name="T106" fmla="*/ 177 w 756"/>
                  <a:gd name="T107" fmla="*/ 638 h 995"/>
                  <a:gd name="T108" fmla="*/ 139 w 756"/>
                  <a:gd name="T109" fmla="*/ 696 h 995"/>
                  <a:gd name="T110" fmla="*/ 0 w 756"/>
                  <a:gd name="T111" fmla="*/ 634 h 995"/>
                  <a:gd name="T112" fmla="*/ 136 w 756"/>
                  <a:gd name="T113" fmla="*/ 589 h 995"/>
                  <a:gd name="T114" fmla="*/ 63 w 756"/>
                  <a:gd name="T115" fmla="*/ 298 h 995"/>
                  <a:gd name="T116" fmla="*/ 86 w 756"/>
                  <a:gd name="T117" fmla="*/ 182 h 995"/>
                  <a:gd name="T118" fmla="*/ 86 w 756"/>
                  <a:gd name="T119" fmla="*/ 182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56" h="995">
                    <a:moveTo>
                      <a:pt x="86" y="182"/>
                    </a:moveTo>
                    <a:lnTo>
                      <a:pt x="147" y="224"/>
                    </a:lnTo>
                    <a:lnTo>
                      <a:pt x="194" y="127"/>
                    </a:lnTo>
                    <a:lnTo>
                      <a:pt x="180" y="72"/>
                    </a:lnTo>
                    <a:lnTo>
                      <a:pt x="217" y="17"/>
                    </a:lnTo>
                    <a:lnTo>
                      <a:pt x="265" y="7"/>
                    </a:lnTo>
                    <a:lnTo>
                      <a:pt x="261" y="63"/>
                    </a:lnTo>
                    <a:lnTo>
                      <a:pt x="331" y="13"/>
                    </a:lnTo>
                    <a:lnTo>
                      <a:pt x="359" y="0"/>
                    </a:lnTo>
                    <a:lnTo>
                      <a:pt x="424" y="52"/>
                    </a:lnTo>
                    <a:lnTo>
                      <a:pt x="452" y="150"/>
                    </a:lnTo>
                    <a:lnTo>
                      <a:pt x="536" y="231"/>
                    </a:lnTo>
                    <a:lnTo>
                      <a:pt x="461" y="234"/>
                    </a:lnTo>
                    <a:lnTo>
                      <a:pt x="406" y="296"/>
                    </a:lnTo>
                    <a:lnTo>
                      <a:pt x="490" y="284"/>
                    </a:lnTo>
                    <a:lnTo>
                      <a:pt x="585" y="304"/>
                    </a:lnTo>
                    <a:lnTo>
                      <a:pt x="623" y="385"/>
                    </a:lnTo>
                    <a:lnTo>
                      <a:pt x="618" y="446"/>
                    </a:lnTo>
                    <a:lnTo>
                      <a:pt x="599" y="499"/>
                    </a:lnTo>
                    <a:lnTo>
                      <a:pt x="559" y="499"/>
                    </a:lnTo>
                    <a:lnTo>
                      <a:pt x="550" y="553"/>
                    </a:lnTo>
                    <a:lnTo>
                      <a:pt x="562" y="617"/>
                    </a:lnTo>
                    <a:lnTo>
                      <a:pt x="588" y="701"/>
                    </a:lnTo>
                    <a:lnTo>
                      <a:pt x="606" y="562"/>
                    </a:lnTo>
                    <a:lnTo>
                      <a:pt x="646" y="510"/>
                    </a:lnTo>
                    <a:lnTo>
                      <a:pt x="643" y="466"/>
                    </a:lnTo>
                    <a:lnTo>
                      <a:pt x="655" y="420"/>
                    </a:lnTo>
                    <a:lnTo>
                      <a:pt x="702" y="504"/>
                    </a:lnTo>
                    <a:lnTo>
                      <a:pt x="745" y="620"/>
                    </a:lnTo>
                    <a:lnTo>
                      <a:pt x="756" y="725"/>
                    </a:lnTo>
                    <a:lnTo>
                      <a:pt x="748" y="803"/>
                    </a:lnTo>
                    <a:lnTo>
                      <a:pt x="588" y="769"/>
                    </a:lnTo>
                    <a:lnTo>
                      <a:pt x="473" y="862"/>
                    </a:lnTo>
                    <a:lnTo>
                      <a:pt x="426" y="930"/>
                    </a:lnTo>
                    <a:lnTo>
                      <a:pt x="347" y="995"/>
                    </a:lnTo>
                    <a:lnTo>
                      <a:pt x="324" y="980"/>
                    </a:lnTo>
                    <a:lnTo>
                      <a:pt x="263" y="995"/>
                    </a:lnTo>
                    <a:lnTo>
                      <a:pt x="170" y="989"/>
                    </a:lnTo>
                    <a:lnTo>
                      <a:pt x="72" y="939"/>
                    </a:lnTo>
                    <a:lnTo>
                      <a:pt x="81" y="864"/>
                    </a:lnTo>
                    <a:lnTo>
                      <a:pt x="139" y="803"/>
                    </a:lnTo>
                    <a:lnTo>
                      <a:pt x="180" y="734"/>
                    </a:lnTo>
                    <a:lnTo>
                      <a:pt x="243" y="685"/>
                    </a:lnTo>
                    <a:lnTo>
                      <a:pt x="226" y="748"/>
                    </a:lnTo>
                    <a:lnTo>
                      <a:pt x="261" y="797"/>
                    </a:lnTo>
                    <a:lnTo>
                      <a:pt x="313" y="710"/>
                    </a:lnTo>
                    <a:lnTo>
                      <a:pt x="345" y="545"/>
                    </a:lnTo>
                    <a:lnTo>
                      <a:pt x="301" y="406"/>
                    </a:lnTo>
                    <a:lnTo>
                      <a:pt x="328" y="287"/>
                    </a:lnTo>
                    <a:lnTo>
                      <a:pt x="287" y="324"/>
                    </a:lnTo>
                    <a:lnTo>
                      <a:pt x="240" y="403"/>
                    </a:lnTo>
                    <a:lnTo>
                      <a:pt x="266" y="559"/>
                    </a:lnTo>
                    <a:lnTo>
                      <a:pt x="249" y="638"/>
                    </a:lnTo>
                    <a:lnTo>
                      <a:pt x="177" y="638"/>
                    </a:lnTo>
                    <a:lnTo>
                      <a:pt x="139" y="696"/>
                    </a:lnTo>
                    <a:lnTo>
                      <a:pt x="0" y="634"/>
                    </a:lnTo>
                    <a:lnTo>
                      <a:pt x="136" y="589"/>
                    </a:lnTo>
                    <a:lnTo>
                      <a:pt x="63" y="298"/>
                    </a:lnTo>
                    <a:lnTo>
                      <a:pt x="86" y="182"/>
                    </a:lnTo>
                    <a:lnTo>
                      <a:pt x="86" y="182"/>
                    </a:lnTo>
                    <a:close/>
                  </a:path>
                </a:pathLst>
              </a:custGeom>
              <a:solidFill>
                <a:srgbClr val="B2DC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auto">
              <a:xfrm>
                <a:off x="3911" y="3615"/>
                <a:ext cx="45" cy="174"/>
              </a:xfrm>
              <a:custGeom>
                <a:avLst/>
                <a:gdLst>
                  <a:gd name="T0" fmla="*/ 55 w 136"/>
                  <a:gd name="T1" fmla="*/ 0 h 522"/>
                  <a:gd name="T2" fmla="*/ 40 w 136"/>
                  <a:gd name="T3" fmla="*/ 52 h 522"/>
                  <a:gd name="T4" fmla="*/ 58 w 136"/>
                  <a:gd name="T5" fmla="*/ 101 h 522"/>
                  <a:gd name="T6" fmla="*/ 28 w 136"/>
                  <a:gd name="T7" fmla="*/ 159 h 522"/>
                  <a:gd name="T8" fmla="*/ 63 w 136"/>
                  <a:gd name="T9" fmla="*/ 238 h 522"/>
                  <a:gd name="T10" fmla="*/ 52 w 136"/>
                  <a:gd name="T11" fmla="*/ 281 h 522"/>
                  <a:gd name="T12" fmla="*/ 28 w 136"/>
                  <a:gd name="T13" fmla="*/ 211 h 522"/>
                  <a:gd name="T14" fmla="*/ 17 w 136"/>
                  <a:gd name="T15" fmla="*/ 266 h 522"/>
                  <a:gd name="T16" fmla="*/ 5 w 136"/>
                  <a:gd name="T17" fmla="*/ 339 h 522"/>
                  <a:gd name="T18" fmla="*/ 32 w 136"/>
                  <a:gd name="T19" fmla="*/ 418 h 522"/>
                  <a:gd name="T20" fmla="*/ 0 w 136"/>
                  <a:gd name="T21" fmla="*/ 469 h 522"/>
                  <a:gd name="T22" fmla="*/ 121 w 136"/>
                  <a:gd name="T23" fmla="*/ 522 h 522"/>
                  <a:gd name="T24" fmla="*/ 136 w 136"/>
                  <a:gd name="T25" fmla="*/ 424 h 522"/>
                  <a:gd name="T26" fmla="*/ 121 w 136"/>
                  <a:gd name="T27" fmla="*/ 246 h 522"/>
                  <a:gd name="T28" fmla="*/ 63 w 136"/>
                  <a:gd name="T29" fmla="*/ 133 h 522"/>
                  <a:gd name="T30" fmla="*/ 105 w 136"/>
                  <a:gd name="T31" fmla="*/ 73 h 522"/>
                  <a:gd name="T32" fmla="*/ 70 w 136"/>
                  <a:gd name="T33" fmla="*/ 6 h 522"/>
                  <a:gd name="T34" fmla="*/ 55 w 136"/>
                  <a:gd name="T35" fmla="*/ 0 h 522"/>
                  <a:gd name="T36" fmla="*/ 55 w 136"/>
                  <a:gd name="T37" fmla="*/ 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" h="522">
                    <a:moveTo>
                      <a:pt x="55" y="0"/>
                    </a:moveTo>
                    <a:lnTo>
                      <a:pt x="40" y="52"/>
                    </a:lnTo>
                    <a:lnTo>
                      <a:pt x="58" y="101"/>
                    </a:lnTo>
                    <a:lnTo>
                      <a:pt x="28" y="159"/>
                    </a:lnTo>
                    <a:lnTo>
                      <a:pt x="63" y="238"/>
                    </a:lnTo>
                    <a:lnTo>
                      <a:pt x="52" y="281"/>
                    </a:lnTo>
                    <a:lnTo>
                      <a:pt x="28" y="211"/>
                    </a:lnTo>
                    <a:lnTo>
                      <a:pt x="17" y="266"/>
                    </a:lnTo>
                    <a:lnTo>
                      <a:pt x="5" y="339"/>
                    </a:lnTo>
                    <a:lnTo>
                      <a:pt x="32" y="418"/>
                    </a:lnTo>
                    <a:lnTo>
                      <a:pt x="0" y="469"/>
                    </a:lnTo>
                    <a:lnTo>
                      <a:pt x="121" y="522"/>
                    </a:lnTo>
                    <a:lnTo>
                      <a:pt x="136" y="424"/>
                    </a:lnTo>
                    <a:lnTo>
                      <a:pt x="121" y="246"/>
                    </a:lnTo>
                    <a:lnTo>
                      <a:pt x="63" y="133"/>
                    </a:lnTo>
                    <a:lnTo>
                      <a:pt x="105" y="73"/>
                    </a:lnTo>
                    <a:lnTo>
                      <a:pt x="70" y="6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DE8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auto">
              <a:xfrm>
                <a:off x="3712" y="3603"/>
                <a:ext cx="206" cy="167"/>
              </a:xfrm>
              <a:custGeom>
                <a:avLst/>
                <a:gdLst>
                  <a:gd name="T0" fmla="*/ 0 w 620"/>
                  <a:gd name="T1" fmla="*/ 323 h 502"/>
                  <a:gd name="T2" fmla="*/ 40 w 620"/>
                  <a:gd name="T3" fmla="*/ 295 h 502"/>
                  <a:gd name="T4" fmla="*/ 124 w 620"/>
                  <a:gd name="T5" fmla="*/ 316 h 502"/>
                  <a:gd name="T6" fmla="*/ 182 w 620"/>
                  <a:gd name="T7" fmla="*/ 397 h 502"/>
                  <a:gd name="T8" fmla="*/ 214 w 620"/>
                  <a:gd name="T9" fmla="*/ 337 h 502"/>
                  <a:gd name="T10" fmla="*/ 177 w 620"/>
                  <a:gd name="T11" fmla="*/ 279 h 502"/>
                  <a:gd name="T12" fmla="*/ 220 w 620"/>
                  <a:gd name="T13" fmla="*/ 235 h 502"/>
                  <a:gd name="T14" fmla="*/ 255 w 620"/>
                  <a:gd name="T15" fmla="*/ 307 h 502"/>
                  <a:gd name="T16" fmla="*/ 305 w 620"/>
                  <a:gd name="T17" fmla="*/ 290 h 502"/>
                  <a:gd name="T18" fmla="*/ 289 w 620"/>
                  <a:gd name="T19" fmla="*/ 153 h 502"/>
                  <a:gd name="T20" fmla="*/ 324 w 620"/>
                  <a:gd name="T21" fmla="*/ 78 h 502"/>
                  <a:gd name="T22" fmla="*/ 385 w 620"/>
                  <a:gd name="T23" fmla="*/ 23 h 502"/>
                  <a:gd name="T24" fmla="*/ 368 w 620"/>
                  <a:gd name="T25" fmla="*/ 87 h 502"/>
                  <a:gd name="T26" fmla="*/ 411 w 620"/>
                  <a:gd name="T27" fmla="*/ 118 h 502"/>
                  <a:gd name="T28" fmla="*/ 450 w 620"/>
                  <a:gd name="T29" fmla="*/ 41 h 502"/>
                  <a:gd name="T30" fmla="*/ 513 w 620"/>
                  <a:gd name="T31" fmla="*/ 0 h 502"/>
                  <a:gd name="T32" fmla="*/ 464 w 620"/>
                  <a:gd name="T33" fmla="*/ 90 h 502"/>
                  <a:gd name="T34" fmla="*/ 446 w 620"/>
                  <a:gd name="T35" fmla="*/ 148 h 502"/>
                  <a:gd name="T36" fmla="*/ 490 w 620"/>
                  <a:gd name="T37" fmla="*/ 244 h 502"/>
                  <a:gd name="T38" fmla="*/ 530 w 620"/>
                  <a:gd name="T39" fmla="*/ 118 h 502"/>
                  <a:gd name="T40" fmla="*/ 574 w 620"/>
                  <a:gd name="T41" fmla="*/ 41 h 502"/>
                  <a:gd name="T42" fmla="*/ 574 w 620"/>
                  <a:gd name="T43" fmla="*/ 139 h 502"/>
                  <a:gd name="T44" fmla="*/ 594 w 620"/>
                  <a:gd name="T45" fmla="*/ 107 h 502"/>
                  <a:gd name="T46" fmla="*/ 620 w 620"/>
                  <a:gd name="T47" fmla="*/ 180 h 502"/>
                  <a:gd name="T48" fmla="*/ 592 w 620"/>
                  <a:gd name="T49" fmla="*/ 223 h 502"/>
                  <a:gd name="T50" fmla="*/ 565 w 620"/>
                  <a:gd name="T51" fmla="*/ 423 h 502"/>
                  <a:gd name="T52" fmla="*/ 539 w 620"/>
                  <a:gd name="T53" fmla="*/ 407 h 502"/>
                  <a:gd name="T54" fmla="*/ 513 w 620"/>
                  <a:gd name="T55" fmla="*/ 363 h 502"/>
                  <a:gd name="T56" fmla="*/ 478 w 620"/>
                  <a:gd name="T57" fmla="*/ 365 h 502"/>
                  <a:gd name="T58" fmla="*/ 472 w 620"/>
                  <a:gd name="T59" fmla="*/ 290 h 502"/>
                  <a:gd name="T60" fmla="*/ 411 w 620"/>
                  <a:gd name="T61" fmla="*/ 337 h 502"/>
                  <a:gd name="T62" fmla="*/ 357 w 620"/>
                  <a:gd name="T63" fmla="*/ 386 h 502"/>
                  <a:gd name="T64" fmla="*/ 322 w 620"/>
                  <a:gd name="T65" fmla="*/ 426 h 502"/>
                  <a:gd name="T66" fmla="*/ 292 w 620"/>
                  <a:gd name="T67" fmla="*/ 502 h 502"/>
                  <a:gd name="T68" fmla="*/ 124 w 620"/>
                  <a:gd name="T69" fmla="*/ 467 h 502"/>
                  <a:gd name="T70" fmla="*/ 66 w 620"/>
                  <a:gd name="T71" fmla="*/ 456 h 502"/>
                  <a:gd name="T72" fmla="*/ 0 w 620"/>
                  <a:gd name="T73" fmla="*/ 323 h 502"/>
                  <a:gd name="T74" fmla="*/ 0 w 620"/>
                  <a:gd name="T75" fmla="*/ 323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20" h="502">
                    <a:moveTo>
                      <a:pt x="0" y="323"/>
                    </a:moveTo>
                    <a:lnTo>
                      <a:pt x="40" y="295"/>
                    </a:lnTo>
                    <a:lnTo>
                      <a:pt x="124" y="316"/>
                    </a:lnTo>
                    <a:lnTo>
                      <a:pt x="182" y="397"/>
                    </a:lnTo>
                    <a:lnTo>
                      <a:pt x="214" y="337"/>
                    </a:lnTo>
                    <a:lnTo>
                      <a:pt x="177" y="279"/>
                    </a:lnTo>
                    <a:lnTo>
                      <a:pt x="220" y="235"/>
                    </a:lnTo>
                    <a:lnTo>
                      <a:pt x="255" y="307"/>
                    </a:lnTo>
                    <a:lnTo>
                      <a:pt x="305" y="290"/>
                    </a:lnTo>
                    <a:lnTo>
                      <a:pt x="289" y="153"/>
                    </a:lnTo>
                    <a:lnTo>
                      <a:pt x="324" y="78"/>
                    </a:lnTo>
                    <a:lnTo>
                      <a:pt x="385" y="23"/>
                    </a:lnTo>
                    <a:lnTo>
                      <a:pt x="368" y="87"/>
                    </a:lnTo>
                    <a:lnTo>
                      <a:pt x="411" y="118"/>
                    </a:lnTo>
                    <a:lnTo>
                      <a:pt x="450" y="41"/>
                    </a:lnTo>
                    <a:lnTo>
                      <a:pt x="513" y="0"/>
                    </a:lnTo>
                    <a:lnTo>
                      <a:pt x="464" y="90"/>
                    </a:lnTo>
                    <a:lnTo>
                      <a:pt x="446" y="148"/>
                    </a:lnTo>
                    <a:lnTo>
                      <a:pt x="490" y="244"/>
                    </a:lnTo>
                    <a:lnTo>
                      <a:pt x="530" y="118"/>
                    </a:lnTo>
                    <a:lnTo>
                      <a:pt x="574" y="41"/>
                    </a:lnTo>
                    <a:lnTo>
                      <a:pt x="574" y="139"/>
                    </a:lnTo>
                    <a:lnTo>
                      <a:pt x="594" y="107"/>
                    </a:lnTo>
                    <a:lnTo>
                      <a:pt x="620" y="180"/>
                    </a:lnTo>
                    <a:lnTo>
                      <a:pt x="592" y="223"/>
                    </a:lnTo>
                    <a:lnTo>
                      <a:pt x="565" y="423"/>
                    </a:lnTo>
                    <a:lnTo>
                      <a:pt x="539" y="407"/>
                    </a:lnTo>
                    <a:lnTo>
                      <a:pt x="513" y="363"/>
                    </a:lnTo>
                    <a:lnTo>
                      <a:pt x="478" y="365"/>
                    </a:lnTo>
                    <a:lnTo>
                      <a:pt x="472" y="290"/>
                    </a:lnTo>
                    <a:lnTo>
                      <a:pt x="411" y="337"/>
                    </a:lnTo>
                    <a:lnTo>
                      <a:pt x="357" y="386"/>
                    </a:lnTo>
                    <a:lnTo>
                      <a:pt x="322" y="426"/>
                    </a:lnTo>
                    <a:lnTo>
                      <a:pt x="292" y="502"/>
                    </a:lnTo>
                    <a:lnTo>
                      <a:pt x="124" y="467"/>
                    </a:lnTo>
                    <a:lnTo>
                      <a:pt x="66" y="456"/>
                    </a:lnTo>
                    <a:lnTo>
                      <a:pt x="0" y="323"/>
                    </a:lnTo>
                    <a:lnTo>
                      <a:pt x="0" y="323"/>
                    </a:lnTo>
                    <a:close/>
                  </a:path>
                </a:pathLst>
              </a:custGeom>
              <a:solidFill>
                <a:srgbClr val="B2DC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auto">
              <a:xfrm>
                <a:off x="3398" y="3422"/>
                <a:ext cx="54" cy="87"/>
              </a:xfrm>
              <a:custGeom>
                <a:avLst/>
                <a:gdLst>
                  <a:gd name="T0" fmla="*/ 31 w 162"/>
                  <a:gd name="T1" fmla="*/ 154 h 261"/>
                  <a:gd name="T2" fmla="*/ 61 w 162"/>
                  <a:gd name="T3" fmla="*/ 79 h 261"/>
                  <a:gd name="T4" fmla="*/ 112 w 162"/>
                  <a:gd name="T5" fmla="*/ 21 h 261"/>
                  <a:gd name="T6" fmla="*/ 145 w 162"/>
                  <a:gd name="T7" fmla="*/ 0 h 261"/>
                  <a:gd name="T8" fmla="*/ 162 w 162"/>
                  <a:gd name="T9" fmla="*/ 23 h 261"/>
                  <a:gd name="T10" fmla="*/ 116 w 162"/>
                  <a:gd name="T11" fmla="*/ 91 h 261"/>
                  <a:gd name="T12" fmla="*/ 58 w 162"/>
                  <a:gd name="T13" fmla="*/ 177 h 261"/>
                  <a:gd name="T14" fmla="*/ 12 w 162"/>
                  <a:gd name="T15" fmla="*/ 261 h 261"/>
                  <a:gd name="T16" fmla="*/ 0 w 162"/>
                  <a:gd name="T17" fmla="*/ 123 h 261"/>
                  <a:gd name="T18" fmla="*/ 31 w 162"/>
                  <a:gd name="T19" fmla="*/ 154 h 261"/>
                  <a:gd name="T20" fmla="*/ 31 w 162"/>
                  <a:gd name="T21" fmla="*/ 154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2" h="261">
                    <a:moveTo>
                      <a:pt x="31" y="154"/>
                    </a:moveTo>
                    <a:lnTo>
                      <a:pt x="61" y="79"/>
                    </a:lnTo>
                    <a:lnTo>
                      <a:pt x="112" y="21"/>
                    </a:lnTo>
                    <a:lnTo>
                      <a:pt x="145" y="0"/>
                    </a:lnTo>
                    <a:lnTo>
                      <a:pt x="162" y="23"/>
                    </a:lnTo>
                    <a:lnTo>
                      <a:pt x="116" y="91"/>
                    </a:lnTo>
                    <a:lnTo>
                      <a:pt x="58" y="177"/>
                    </a:lnTo>
                    <a:lnTo>
                      <a:pt x="12" y="261"/>
                    </a:lnTo>
                    <a:lnTo>
                      <a:pt x="0" y="123"/>
                    </a:lnTo>
                    <a:lnTo>
                      <a:pt x="31" y="154"/>
                    </a:lnTo>
                    <a:lnTo>
                      <a:pt x="31" y="154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9" name="Freeform 35"/>
              <p:cNvSpPr>
                <a:spLocks/>
              </p:cNvSpPr>
              <p:nvPr/>
            </p:nvSpPr>
            <p:spPr bwMode="auto">
              <a:xfrm>
                <a:off x="3260" y="3286"/>
                <a:ext cx="281" cy="381"/>
              </a:xfrm>
              <a:custGeom>
                <a:avLst/>
                <a:gdLst>
                  <a:gd name="T0" fmla="*/ 0 w 841"/>
                  <a:gd name="T1" fmla="*/ 257 h 1143"/>
                  <a:gd name="T2" fmla="*/ 23 w 841"/>
                  <a:gd name="T3" fmla="*/ 238 h 1143"/>
                  <a:gd name="T4" fmla="*/ 61 w 841"/>
                  <a:gd name="T5" fmla="*/ 315 h 1143"/>
                  <a:gd name="T6" fmla="*/ 130 w 841"/>
                  <a:gd name="T7" fmla="*/ 371 h 1143"/>
                  <a:gd name="T8" fmla="*/ 123 w 841"/>
                  <a:gd name="T9" fmla="*/ 296 h 1143"/>
                  <a:gd name="T10" fmla="*/ 96 w 841"/>
                  <a:gd name="T11" fmla="*/ 205 h 1143"/>
                  <a:gd name="T12" fmla="*/ 58 w 841"/>
                  <a:gd name="T13" fmla="*/ 159 h 1143"/>
                  <a:gd name="T14" fmla="*/ 102 w 841"/>
                  <a:gd name="T15" fmla="*/ 147 h 1143"/>
                  <a:gd name="T16" fmla="*/ 179 w 841"/>
                  <a:gd name="T17" fmla="*/ 168 h 1143"/>
                  <a:gd name="T18" fmla="*/ 218 w 841"/>
                  <a:gd name="T19" fmla="*/ 124 h 1143"/>
                  <a:gd name="T20" fmla="*/ 203 w 841"/>
                  <a:gd name="T21" fmla="*/ 63 h 1143"/>
                  <a:gd name="T22" fmla="*/ 240 w 841"/>
                  <a:gd name="T23" fmla="*/ 0 h 1143"/>
                  <a:gd name="T24" fmla="*/ 256 w 841"/>
                  <a:gd name="T25" fmla="*/ 49 h 1143"/>
                  <a:gd name="T26" fmla="*/ 291 w 841"/>
                  <a:gd name="T27" fmla="*/ 136 h 1143"/>
                  <a:gd name="T28" fmla="*/ 302 w 841"/>
                  <a:gd name="T29" fmla="*/ 154 h 1143"/>
                  <a:gd name="T30" fmla="*/ 305 w 841"/>
                  <a:gd name="T31" fmla="*/ 189 h 1143"/>
                  <a:gd name="T32" fmla="*/ 354 w 841"/>
                  <a:gd name="T33" fmla="*/ 266 h 1143"/>
                  <a:gd name="T34" fmla="*/ 363 w 841"/>
                  <a:gd name="T35" fmla="*/ 354 h 1143"/>
                  <a:gd name="T36" fmla="*/ 408 w 841"/>
                  <a:gd name="T37" fmla="*/ 449 h 1143"/>
                  <a:gd name="T38" fmla="*/ 412 w 841"/>
                  <a:gd name="T39" fmla="*/ 548 h 1143"/>
                  <a:gd name="T40" fmla="*/ 424 w 841"/>
                  <a:gd name="T41" fmla="*/ 669 h 1143"/>
                  <a:gd name="T42" fmla="*/ 482 w 841"/>
                  <a:gd name="T43" fmla="*/ 573 h 1143"/>
                  <a:gd name="T44" fmla="*/ 574 w 841"/>
                  <a:gd name="T45" fmla="*/ 449 h 1143"/>
                  <a:gd name="T46" fmla="*/ 568 w 841"/>
                  <a:gd name="T47" fmla="*/ 362 h 1143"/>
                  <a:gd name="T48" fmla="*/ 543 w 841"/>
                  <a:gd name="T49" fmla="*/ 292 h 1143"/>
                  <a:gd name="T50" fmla="*/ 583 w 841"/>
                  <a:gd name="T51" fmla="*/ 189 h 1143"/>
                  <a:gd name="T52" fmla="*/ 557 w 841"/>
                  <a:gd name="T53" fmla="*/ 112 h 1143"/>
                  <a:gd name="T54" fmla="*/ 601 w 841"/>
                  <a:gd name="T55" fmla="*/ 19 h 1143"/>
                  <a:gd name="T56" fmla="*/ 655 w 841"/>
                  <a:gd name="T57" fmla="*/ 14 h 1143"/>
                  <a:gd name="T58" fmla="*/ 701 w 841"/>
                  <a:gd name="T59" fmla="*/ 35 h 1143"/>
                  <a:gd name="T60" fmla="*/ 745 w 841"/>
                  <a:gd name="T61" fmla="*/ 87 h 1143"/>
                  <a:gd name="T62" fmla="*/ 785 w 841"/>
                  <a:gd name="T63" fmla="*/ 136 h 1143"/>
                  <a:gd name="T64" fmla="*/ 771 w 841"/>
                  <a:gd name="T65" fmla="*/ 58 h 1143"/>
                  <a:gd name="T66" fmla="*/ 811 w 841"/>
                  <a:gd name="T67" fmla="*/ 58 h 1143"/>
                  <a:gd name="T68" fmla="*/ 809 w 841"/>
                  <a:gd name="T69" fmla="*/ 89 h 1143"/>
                  <a:gd name="T70" fmla="*/ 827 w 841"/>
                  <a:gd name="T71" fmla="*/ 112 h 1143"/>
                  <a:gd name="T72" fmla="*/ 818 w 841"/>
                  <a:gd name="T73" fmla="*/ 159 h 1143"/>
                  <a:gd name="T74" fmla="*/ 841 w 841"/>
                  <a:gd name="T75" fmla="*/ 189 h 1143"/>
                  <a:gd name="T76" fmla="*/ 788 w 841"/>
                  <a:gd name="T77" fmla="*/ 240 h 1143"/>
                  <a:gd name="T78" fmla="*/ 769 w 841"/>
                  <a:gd name="T79" fmla="*/ 287 h 1143"/>
                  <a:gd name="T80" fmla="*/ 745 w 841"/>
                  <a:gd name="T81" fmla="*/ 362 h 1143"/>
                  <a:gd name="T82" fmla="*/ 713 w 841"/>
                  <a:gd name="T83" fmla="*/ 429 h 1143"/>
                  <a:gd name="T84" fmla="*/ 652 w 841"/>
                  <a:gd name="T85" fmla="*/ 557 h 1143"/>
                  <a:gd name="T86" fmla="*/ 652 w 841"/>
                  <a:gd name="T87" fmla="*/ 666 h 1143"/>
                  <a:gd name="T88" fmla="*/ 636 w 841"/>
                  <a:gd name="T89" fmla="*/ 701 h 1143"/>
                  <a:gd name="T90" fmla="*/ 594 w 841"/>
                  <a:gd name="T91" fmla="*/ 699 h 1143"/>
                  <a:gd name="T92" fmla="*/ 557 w 841"/>
                  <a:gd name="T93" fmla="*/ 748 h 1143"/>
                  <a:gd name="T94" fmla="*/ 548 w 841"/>
                  <a:gd name="T95" fmla="*/ 864 h 1143"/>
                  <a:gd name="T96" fmla="*/ 545 w 841"/>
                  <a:gd name="T97" fmla="*/ 920 h 1143"/>
                  <a:gd name="T98" fmla="*/ 577 w 841"/>
                  <a:gd name="T99" fmla="*/ 957 h 1143"/>
                  <a:gd name="T100" fmla="*/ 487 w 841"/>
                  <a:gd name="T101" fmla="*/ 1143 h 1143"/>
                  <a:gd name="T102" fmla="*/ 426 w 841"/>
                  <a:gd name="T103" fmla="*/ 1137 h 1143"/>
                  <a:gd name="T104" fmla="*/ 377 w 841"/>
                  <a:gd name="T105" fmla="*/ 1044 h 1143"/>
                  <a:gd name="T106" fmla="*/ 368 w 841"/>
                  <a:gd name="T107" fmla="*/ 995 h 1143"/>
                  <a:gd name="T108" fmla="*/ 273 w 841"/>
                  <a:gd name="T109" fmla="*/ 934 h 1143"/>
                  <a:gd name="T110" fmla="*/ 174 w 841"/>
                  <a:gd name="T111" fmla="*/ 774 h 1143"/>
                  <a:gd name="T112" fmla="*/ 98 w 841"/>
                  <a:gd name="T113" fmla="*/ 603 h 1143"/>
                  <a:gd name="T114" fmla="*/ 6 w 841"/>
                  <a:gd name="T115" fmla="*/ 557 h 1143"/>
                  <a:gd name="T116" fmla="*/ 30 w 841"/>
                  <a:gd name="T117" fmla="*/ 438 h 1143"/>
                  <a:gd name="T118" fmla="*/ 15 w 841"/>
                  <a:gd name="T119" fmla="*/ 362 h 1143"/>
                  <a:gd name="T120" fmla="*/ 21 w 841"/>
                  <a:gd name="T121" fmla="*/ 319 h 1143"/>
                  <a:gd name="T122" fmla="*/ 0 w 841"/>
                  <a:gd name="T123" fmla="*/ 257 h 1143"/>
                  <a:gd name="T124" fmla="*/ 0 w 841"/>
                  <a:gd name="T125" fmla="*/ 257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1143">
                    <a:moveTo>
                      <a:pt x="0" y="257"/>
                    </a:moveTo>
                    <a:lnTo>
                      <a:pt x="23" y="238"/>
                    </a:lnTo>
                    <a:lnTo>
                      <a:pt x="61" y="315"/>
                    </a:lnTo>
                    <a:lnTo>
                      <a:pt x="130" y="371"/>
                    </a:lnTo>
                    <a:lnTo>
                      <a:pt x="123" y="296"/>
                    </a:lnTo>
                    <a:lnTo>
                      <a:pt x="96" y="205"/>
                    </a:lnTo>
                    <a:lnTo>
                      <a:pt x="58" y="159"/>
                    </a:lnTo>
                    <a:lnTo>
                      <a:pt x="102" y="147"/>
                    </a:lnTo>
                    <a:lnTo>
                      <a:pt x="179" y="168"/>
                    </a:lnTo>
                    <a:lnTo>
                      <a:pt x="218" y="124"/>
                    </a:lnTo>
                    <a:lnTo>
                      <a:pt x="203" y="63"/>
                    </a:lnTo>
                    <a:lnTo>
                      <a:pt x="240" y="0"/>
                    </a:lnTo>
                    <a:lnTo>
                      <a:pt x="256" y="49"/>
                    </a:lnTo>
                    <a:lnTo>
                      <a:pt x="291" y="136"/>
                    </a:lnTo>
                    <a:lnTo>
                      <a:pt x="302" y="154"/>
                    </a:lnTo>
                    <a:lnTo>
                      <a:pt x="305" y="189"/>
                    </a:lnTo>
                    <a:lnTo>
                      <a:pt x="354" y="266"/>
                    </a:lnTo>
                    <a:lnTo>
                      <a:pt x="363" y="354"/>
                    </a:lnTo>
                    <a:lnTo>
                      <a:pt x="408" y="449"/>
                    </a:lnTo>
                    <a:lnTo>
                      <a:pt x="412" y="548"/>
                    </a:lnTo>
                    <a:lnTo>
                      <a:pt x="424" y="669"/>
                    </a:lnTo>
                    <a:lnTo>
                      <a:pt x="482" y="573"/>
                    </a:lnTo>
                    <a:lnTo>
                      <a:pt x="574" y="449"/>
                    </a:lnTo>
                    <a:lnTo>
                      <a:pt x="568" y="362"/>
                    </a:lnTo>
                    <a:lnTo>
                      <a:pt x="543" y="292"/>
                    </a:lnTo>
                    <a:lnTo>
                      <a:pt x="583" y="189"/>
                    </a:lnTo>
                    <a:lnTo>
                      <a:pt x="557" y="112"/>
                    </a:lnTo>
                    <a:lnTo>
                      <a:pt x="601" y="19"/>
                    </a:lnTo>
                    <a:lnTo>
                      <a:pt x="655" y="14"/>
                    </a:lnTo>
                    <a:lnTo>
                      <a:pt x="701" y="35"/>
                    </a:lnTo>
                    <a:lnTo>
                      <a:pt x="745" y="87"/>
                    </a:lnTo>
                    <a:lnTo>
                      <a:pt x="785" y="136"/>
                    </a:lnTo>
                    <a:lnTo>
                      <a:pt x="771" y="58"/>
                    </a:lnTo>
                    <a:lnTo>
                      <a:pt x="811" y="58"/>
                    </a:lnTo>
                    <a:lnTo>
                      <a:pt x="809" y="89"/>
                    </a:lnTo>
                    <a:lnTo>
                      <a:pt x="827" y="112"/>
                    </a:lnTo>
                    <a:lnTo>
                      <a:pt x="818" y="159"/>
                    </a:lnTo>
                    <a:lnTo>
                      <a:pt x="841" y="189"/>
                    </a:lnTo>
                    <a:lnTo>
                      <a:pt x="788" y="240"/>
                    </a:lnTo>
                    <a:lnTo>
                      <a:pt x="769" y="287"/>
                    </a:lnTo>
                    <a:lnTo>
                      <a:pt x="745" y="362"/>
                    </a:lnTo>
                    <a:lnTo>
                      <a:pt x="713" y="429"/>
                    </a:lnTo>
                    <a:lnTo>
                      <a:pt x="652" y="557"/>
                    </a:lnTo>
                    <a:lnTo>
                      <a:pt x="652" y="666"/>
                    </a:lnTo>
                    <a:lnTo>
                      <a:pt x="636" y="701"/>
                    </a:lnTo>
                    <a:lnTo>
                      <a:pt x="594" y="699"/>
                    </a:lnTo>
                    <a:lnTo>
                      <a:pt x="557" y="748"/>
                    </a:lnTo>
                    <a:lnTo>
                      <a:pt x="548" y="864"/>
                    </a:lnTo>
                    <a:lnTo>
                      <a:pt x="545" y="920"/>
                    </a:lnTo>
                    <a:lnTo>
                      <a:pt x="577" y="957"/>
                    </a:lnTo>
                    <a:lnTo>
                      <a:pt x="487" y="1143"/>
                    </a:lnTo>
                    <a:lnTo>
                      <a:pt x="426" y="1137"/>
                    </a:lnTo>
                    <a:lnTo>
                      <a:pt x="377" y="1044"/>
                    </a:lnTo>
                    <a:lnTo>
                      <a:pt x="368" y="995"/>
                    </a:lnTo>
                    <a:lnTo>
                      <a:pt x="273" y="934"/>
                    </a:lnTo>
                    <a:lnTo>
                      <a:pt x="174" y="774"/>
                    </a:lnTo>
                    <a:lnTo>
                      <a:pt x="98" y="603"/>
                    </a:lnTo>
                    <a:lnTo>
                      <a:pt x="6" y="557"/>
                    </a:lnTo>
                    <a:lnTo>
                      <a:pt x="30" y="438"/>
                    </a:lnTo>
                    <a:lnTo>
                      <a:pt x="15" y="362"/>
                    </a:lnTo>
                    <a:lnTo>
                      <a:pt x="21" y="319"/>
                    </a:lnTo>
                    <a:lnTo>
                      <a:pt x="0" y="257"/>
                    </a:lnTo>
                    <a:lnTo>
                      <a:pt x="0" y="257"/>
                    </a:lnTo>
                    <a:close/>
                  </a:path>
                </a:pathLst>
              </a:custGeom>
              <a:solidFill>
                <a:srgbClr val="B8B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0" name="Freeform 36"/>
              <p:cNvSpPr>
                <a:spLocks/>
              </p:cNvSpPr>
              <p:nvPr/>
            </p:nvSpPr>
            <p:spPr bwMode="auto">
              <a:xfrm>
                <a:off x="3420" y="3170"/>
                <a:ext cx="56" cy="94"/>
              </a:xfrm>
              <a:custGeom>
                <a:avLst/>
                <a:gdLst>
                  <a:gd name="T0" fmla="*/ 137 w 168"/>
                  <a:gd name="T1" fmla="*/ 281 h 281"/>
                  <a:gd name="T2" fmla="*/ 168 w 168"/>
                  <a:gd name="T3" fmla="*/ 244 h 281"/>
                  <a:gd name="T4" fmla="*/ 158 w 168"/>
                  <a:gd name="T5" fmla="*/ 186 h 281"/>
                  <a:gd name="T6" fmla="*/ 96 w 168"/>
                  <a:gd name="T7" fmla="*/ 146 h 281"/>
                  <a:gd name="T8" fmla="*/ 114 w 168"/>
                  <a:gd name="T9" fmla="*/ 123 h 281"/>
                  <a:gd name="T10" fmla="*/ 84 w 168"/>
                  <a:gd name="T11" fmla="*/ 90 h 281"/>
                  <a:gd name="T12" fmla="*/ 96 w 168"/>
                  <a:gd name="T13" fmla="*/ 41 h 281"/>
                  <a:gd name="T14" fmla="*/ 41 w 168"/>
                  <a:gd name="T15" fmla="*/ 0 h 281"/>
                  <a:gd name="T16" fmla="*/ 12 w 168"/>
                  <a:gd name="T17" fmla="*/ 9 h 281"/>
                  <a:gd name="T18" fmla="*/ 32 w 168"/>
                  <a:gd name="T19" fmla="*/ 30 h 281"/>
                  <a:gd name="T20" fmla="*/ 50 w 168"/>
                  <a:gd name="T21" fmla="*/ 55 h 281"/>
                  <a:gd name="T22" fmla="*/ 30 w 168"/>
                  <a:gd name="T23" fmla="*/ 113 h 281"/>
                  <a:gd name="T24" fmla="*/ 18 w 168"/>
                  <a:gd name="T25" fmla="*/ 58 h 281"/>
                  <a:gd name="T26" fmla="*/ 0 w 168"/>
                  <a:gd name="T27" fmla="*/ 125 h 281"/>
                  <a:gd name="T28" fmla="*/ 9 w 168"/>
                  <a:gd name="T29" fmla="*/ 183 h 281"/>
                  <a:gd name="T30" fmla="*/ 99 w 168"/>
                  <a:gd name="T31" fmla="*/ 206 h 281"/>
                  <a:gd name="T32" fmla="*/ 137 w 168"/>
                  <a:gd name="T33" fmla="*/ 281 h 281"/>
                  <a:gd name="T34" fmla="*/ 137 w 168"/>
                  <a:gd name="T35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8" h="281">
                    <a:moveTo>
                      <a:pt x="137" y="281"/>
                    </a:moveTo>
                    <a:lnTo>
                      <a:pt x="168" y="244"/>
                    </a:lnTo>
                    <a:lnTo>
                      <a:pt x="158" y="186"/>
                    </a:lnTo>
                    <a:lnTo>
                      <a:pt x="96" y="146"/>
                    </a:lnTo>
                    <a:lnTo>
                      <a:pt x="114" y="123"/>
                    </a:lnTo>
                    <a:lnTo>
                      <a:pt x="84" y="90"/>
                    </a:lnTo>
                    <a:lnTo>
                      <a:pt x="96" y="41"/>
                    </a:lnTo>
                    <a:lnTo>
                      <a:pt x="41" y="0"/>
                    </a:lnTo>
                    <a:lnTo>
                      <a:pt x="12" y="9"/>
                    </a:lnTo>
                    <a:lnTo>
                      <a:pt x="32" y="30"/>
                    </a:lnTo>
                    <a:lnTo>
                      <a:pt x="50" y="55"/>
                    </a:lnTo>
                    <a:lnTo>
                      <a:pt x="30" y="113"/>
                    </a:lnTo>
                    <a:lnTo>
                      <a:pt x="18" y="58"/>
                    </a:lnTo>
                    <a:lnTo>
                      <a:pt x="0" y="125"/>
                    </a:lnTo>
                    <a:lnTo>
                      <a:pt x="9" y="183"/>
                    </a:lnTo>
                    <a:lnTo>
                      <a:pt x="99" y="206"/>
                    </a:lnTo>
                    <a:lnTo>
                      <a:pt x="137" y="281"/>
                    </a:lnTo>
                    <a:lnTo>
                      <a:pt x="137" y="281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auto">
              <a:xfrm>
                <a:off x="3311" y="3172"/>
                <a:ext cx="104" cy="115"/>
              </a:xfrm>
              <a:custGeom>
                <a:avLst/>
                <a:gdLst>
                  <a:gd name="T0" fmla="*/ 313 w 313"/>
                  <a:gd name="T1" fmla="*/ 42 h 347"/>
                  <a:gd name="T2" fmla="*/ 247 w 313"/>
                  <a:gd name="T3" fmla="*/ 84 h 347"/>
                  <a:gd name="T4" fmla="*/ 191 w 313"/>
                  <a:gd name="T5" fmla="*/ 135 h 347"/>
                  <a:gd name="T6" fmla="*/ 191 w 313"/>
                  <a:gd name="T7" fmla="*/ 246 h 347"/>
                  <a:gd name="T8" fmla="*/ 156 w 313"/>
                  <a:gd name="T9" fmla="*/ 284 h 347"/>
                  <a:gd name="T10" fmla="*/ 89 w 313"/>
                  <a:gd name="T11" fmla="*/ 342 h 347"/>
                  <a:gd name="T12" fmla="*/ 23 w 313"/>
                  <a:gd name="T13" fmla="*/ 347 h 347"/>
                  <a:gd name="T14" fmla="*/ 0 w 313"/>
                  <a:gd name="T15" fmla="*/ 315 h 347"/>
                  <a:gd name="T16" fmla="*/ 28 w 313"/>
                  <a:gd name="T17" fmla="*/ 298 h 347"/>
                  <a:gd name="T18" fmla="*/ 9 w 313"/>
                  <a:gd name="T19" fmla="*/ 266 h 347"/>
                  <a:gd name="T20" fmla="*/ 17 w 313"/>
                  <a:gd name="T21" fmla="*/ 228 h 347"/>
                  <a:gd name="T22" fmla="*/ 47 w 313"/>
                  <a:gd name="T23" fmla="*/ 237 h 347"/>
                  <a:gd name="T24" fmla="*/ 81 w 313"/>
                  <a:gd name="T25" fmla="*/ 188 h 347"/>
                  <a:gd name="T26" fmla="*/ 75 w 313"/>
                  <a:gd name="T27" fmla="*/ 135 h 347"/>
                  <a:gd name="T28" fmla="*/ 56 w 313"/>
                  <a:gd name="T29" fmla="*/ 124 h 347"/>
                  <a:gd name="T30" fmla="*/ 72 w 313"/>
                  <a:gd name="T31" fmla="*/ 86 h 347"/>
                  <a:gd name="T32" fmla="*/ 116 w 313"/>
                  <a:gd name="T33" fmla="*/ 42 h 347"/>
                  <a:gd name="T34" fmla="*/ 191 w 313"/>
                  <a:gd name="T35" fmla="*/ 37 h 347"/>
                  <a:gd name="T36" fmla="*/ 247 w 313"/>
                  <a:gd name="T37" fmla="*/ 0 h 347"/>
                  <a:gd name="T38" fmla="*/ 287 w 313"/>
                  <a:gd name="T39" fmla="*/ 16 h 347"/>
                  <a:gd name="T40" fmla="*/ 313 w 313"/>
                  <a:gd name="T41" fmla="*/ 42 h 347"/>
                  <a:gd name="T42" fmla="*/ 313 w 313"/>
                  <a:gd name="T43" fmla="*/ 42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3" h="347">
                    <a:moveTo>
                      <a:pt x="313" y="42"/>
                    </a:moveTo>
                    <a:lnTo>
                      <a:pt x="247" y="84"/>
                    </a:lnTo>
                    <a:lnTo>
                      <a:pt x="191" y="135"/>
                    </a:lnTo>
                    <a:lnTo>
                      <a:pt x="191" y="246"/>
                    </a:lnTo>
                    <a:lnTo>
                      <a:pt x="156" y="284"/>
                    </a:lnTo>
                    <a:lnTo>
                      <a:pt x="89" y="342"/>
                    </a:lnTo>
                    <a:lnTo>
                      <a:pt x="23" y="347"/>
                    </a:lnTo>
                    <a:lnTo>
                      <a:pt x="0" y="315"/>
                    </a:lnTo>
                    <a:lnTo>
                      <a:pt x="28" y="298"/>
                    </a:lnTo>
                    <a:lnTo>
                      <a:pt x="9" y="266"/>
                    </a:lnTo>
                    <a:lnTo>
                      <a:pt x="17" y="228"/>
                    </a:lnTo>
                    <a:lnTo>
                      <a:pt x="47" y="237"/>
                    </a:lnTo>
                    <a:lnTo>
                      <a:pt x="81" y="188"/>
                    </a:lnTo>
                    <a:lnTo>
                      <a:pt x="75" y="135"/>
                    </a:lnTo>
                    <a:lnTo>
                      <a:pt x="56" y="124"/>
                    </a:lnTo>
                    <a:lnTo>
                      <a:pt x="72" y="86"/>
                    </a:lnTo>
                    <a:lnTo>
                      <a:pt x="116" y="42"/>
                    </a:lnTo>
                    <a:lnTo>
                      <a:pt x="191" y="37"/>
                    </a:lnTo>
                    <a:lnTo>
                      <a:pt x="247" y="0"/>
                    </a:lnTo>
                    <a:lnTo>
                      <a:pt x="287" y="16"/>
                    </a:lnTo>
                    <a:lnTo>
                      <a:pt x="313" y="42"/>
                    </a:lnTo>
                    <a:lnTo>
                      <a:pt x="313" y="42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auto">
              <a:xfrm>
                <a:off x="3116" y="3343"/>
                <a:ext cx="140" cy="72"/>
              </a:xfrm>
              <a:custGeom>
                <a:avLst/>
                <a:gdLst>
                  <a:gd name="T0" fmla="*/ 26 w 422"/>
                  <a:gd name="T1" fmla="*/ 216 h 216"/>
                  <a:gd name="T2" fmla="*/ 60 w 422"/>
                  <a:gd name="T3" fmla="*/ 174 h 216"/>
                  <a:gd name="T4" fmla="*/ 98 w 422"/>
                  <a:gd name="T5" fmla="*/ 119 h 216"/>
                  <a:gd name="T6" fmla="*/ 203 w 422"/>
                  <a:gd name="T7" fmla="*/ 111 h 216"/>
                  <a:gd name="T8" fmla="*/ 278 w 422"/>
                  <a:gd name="T9" fmla="*/ 56 h 216"/>
                  <a:gd name="T10" fmla="*/ 350 w 422"/>
                  <a:gd name="T11" fmla="*/ 65 h 216"/>
                  <a:gd name="T12" fmla="*/ 422 w 422"/>
                  <a:gd name="T13" fmla="*/ 21 h 216"/>
                  <a:gd name="T14" fmla="*/ 359 w 422"/>
                  <a:gd name="T15" fmla="*/ 21 h 216"/>
                  <a:gd name="T16" fmla="*/ 315 w 422"/>
                  <a:gd name="T17" fmla="*/ 0 h 216"/>
                  <a:gd name="T18" fmla="*/ 252 w 422"/>
                  <a:gd name="T19" fmla="*/ 7 h 216"/>
                  <a:gd name="T20" fmla="*/ 205 w 422"/>
                  <a:gd name="T21" fmla="*/ 38 h 216"/>
                  <a:gd name="T22" fmla="*/ 154 w 422"/>
                  <a:gd name="T23" fmla="*/ 56 h 216"/>
                  <a:gd name="T24" fmla="*/ 110 w 422"/>
                  <a:gd name="T25" fmla="*/ 47 h 216"/>
                  <a:gd name="T26" fmla="*/ 142 w 422"/>
                  <a:gd name="T27" fmla="*/ 27 h 216"/>
                  <a:gd name="T28" fmla="*/ 185 w 422"/>
                  <a:gd name="T29" fmla="*/ 7 h 216"/>
                  <a:gd name="T30" fmla="*/ 130 w 422"/>
                  <a:gd name="T31" fmla="*/ 0 h 216"/>
                  <a:gd name="T32" fmla="*/ 84 w 422"/>
                  <a:gd name="T33" fmla="*/ 16 h 216"/>
                  <a:gd name="T34" fmla="*/ 49 w 422"/>
                  <a:gd name="T35" fmla="*/ 50 h 216"/>
                  <a:gd name="T36" fmla="*/ 14 w 422"/>
                  <a:gd name="T37" fmla="*/ 67 h 216"/>
                  <a:gd name="T38" fmla="*/ 5 w 422"/>
                  <a:gd name="T39" fmla="*/ 93 h 216"/>
                  <a:gd name="T40" fmla="*/ 37 w 422"/>
                  <a:gd name="T41" fmla="*/ 102 h 216"/>
                  <a:gd name="T42" fmla="*/ 14 w 422"/>
                  <a:gd name="T43" fmla="*/ 142 h 216"/>
                  <a:gd name="T44" fmla="*/ 5 w 422"/>
                  <a:gd name="T45" fmla="*/ 163 h 216"/>
                  <a:gd name="T46" fmla="*/ 0 w 422"/>
                  <a:gd name="T47" fmla="*/ 216 h 216"/>
                  <a:gd name="T48" fmla="*/ 26 w 422"/>
                  <a:gd name="T49" fmla="*/ 216 h 216"/>
                  <a:gd name="T50" fmla="*/ 26 w 422"/>
                  <a:gd name="T51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2" h="216">
                    <a:moveTo>
                      <a:pt x="26" y="216"/>
                    </a:moveTo>
                    <a:lnTo>
                      <a:pt x="60" y="174"/>
                    </a:lnTo>
                    <a:lnTo>
                      <a:pt x="98" y="119"/>
                    </a:lnTo>
                    <a:lnTo>
                      <a:pt x="203" y="111"/>
                    </a:lnTo>
                    <a:lnTo>
                      <a:pt x="278" y="56"/>
                    </a:lnTo>
                    <a:lnTo>
                      <a:pt x="350" y="65"/>
                    </a:lnTo>
                    <a:lnTo>
                      <a:pt x="422" y="21"/>
                    </a:lnTo>
                    <a:lnTo>
                      <a:pt x="359" y="21"/>
                    </a:lnTo>
                    <a:lnTo>
                      <a:pt x="315" y="0"/>
                    </a:lnTo>
                    <a:lnTo>
                      <a:pt x="252" y="7"/>
                    </a:lnTo>
                    <a:lnTo>
                      <a:pt x="205" y="38"/>
                    </a:lnTo>
                    <a:lnTo>
                      <a:pt x="154" y="56"/>
                    </a:lnTo>
                    <a:lnTo>
                      <a:pt x="110" y="47"/>
                    </a:lnTo>
                    <a:lnTo>
                      <a:pt x="142" y="27"/>
                    </a:lnTo>
                    <a:lnTo>
                      <a:pt x="185" y="7"/>
                    </a:lnTo>
                    <a:lnTo>
                      <a:pt x="130" y="0"/>
                    </a:lnTo>
                    <a:lnTo>
                      <a:pt x="84" y="16"/>
                    </a:lnTo>
                    <a:lnTo>
                      <a:pt x="49" y="50"/>
                    </a:lnTo>
                    <a:lnTo>
                      <a:pt x="14" y="67"/>
                    </a:lnTo>
                    <a:lnTo>
                      <a:pt x="5" y="93"/>
                    </a:lnTo>
                    <a:lnTo>
                      <a:pt x="37" y="102"/>
                    </a:lnTo>
                    <a:lnTo>
                      <a:pt x="14" y="142"/>
                    </a:lnTo>
                    <a:lnTo>
                      <a:pt x="5" y="163"/>
                    </a:lnTo>
                    <a:lnTo>
                      <a:pt x="0" y="216"/>
                    </a:lnTo>
                    <a:lnTo>
                      <a:pt x="26" y="216"/>
                    </a:lnTo>
                    <a:lnTo>
                      <a:pt x="26" y="21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auto">
              <a:xfrm>
                <a:off x="3012" y="3493"/>
                <a:ext cx="371" cy="277"/>
              </a:xfrm>
              <a:custGeom>
                <a:avLst/>
                <a:gdLst>
                  <a:gd name="T0" fmla="*/ 67 w 1111"/>
                  <a:gd name="T1" fmla="*/ 268 h 833"/>
                  <a:gd name="T2" fmla="*/ 146 w 1111"/>
                  <a:gd name="T3" fmla="*/ 184 h 833"/>
                  <a:gd name="T4" fmla="*/ 206 w 1111"/>
                  <a:gd name="T5" fmla="*/ 137 h 833"/>
                  <a:gd name="T6" fmla="*/ 174 w 1111"/>
                  <a:gd name="T7" fmla="*/ 96 h 833"/>
                  <a:gd name="T8" fmla="*/ 293 w 1111"/>
                  <a:gd name="T9" fmla="*/ 65 h 833"/>
                  <a:gd name="T10" fmla="*/ 342 w 1111"/>
                  <a:gd name="T11" fmla="*/ 0 h 833"/>
                  <a:gd name="T12" fmla="*/ 418 w 1111"/>
                  <a:gd name="T13" fmla="*/ 135 h 833"/>
                  <a:gd name="T14" fmla="*/ 467 w 1111"/>
                  <a:gd name="T15" fmla="*/ 93 h 833"/>
                  <a:gd name="T16" fmla="*/ 606 w 1111"/>
                  <a:gd name="T17" fmla="*/ 200 h 833"/>
                  <a:gd name="T18" fmla="*/ 699 w 1111"/>
                  <a:gd name="T19" fmla="*/ 79 h 833"/>
                  <a:gd name="T20" fmla="*/ 774 w 1111"/>
                  <a:gd name="T21" fmla="*/ 3 h 833"/>
                  <a:gd name="T22" fmla="*/ 812 w 1111"/>
                  <a:gd name="T23" fmla="*/ 119 h 833"/>
                  <a:gd name="T24" fmla="*/ 957 w 1111"/>
                  <a:gd name="T25" fmla="*/ 328 h 833"/>
                  <a:gd name="T26" fmla="*/ 997 w 1111"/>
                  <a:gd name="T27" fmla="*/ 410 h 833"/>
                  <a:gd name="T28" fmla="*/ 1111 w 1111"/>
                  <a:gd name="T29" fmla="*/ 512 h 833"/>
                  <a:gd name="T30" fmla="*/ 710 w 1111"/>
                  <a:gd name="T31" fmla="*/ 445 h 833"/>
                  <a:gd name="T32" fmla="*/ 620 w 1111"/>
                  <a:gd name="T33" fmla="*/ 489 h 833"/>
                  <a:gd name="T34" fmla="*/ 566 w 1111"/>
                  <a:gd name="T35" fmla="*/ 561 h 833"/>
                  <a:gd name="T36" fmla="*/ 475 w 1111"/>
                  <a:gd name="T37" fmla="*/ 596 h 833"/>
                  <a:gd name="T38" fmla="*/ 356 w 1111"/>
                  <a:gd name="T39" fmla="*/ 738 h 833"/>
                  <a:gd name="T40" fmla="*/ 354 w 1111"/>
                  <a:gd name="T41" fmla="*/ 833 h 833"/>
                  <a:gd name="T42" fmla="*/ 203 w 1111"/>
                  <a:gd name="T43" fmla="*/ 789 h 833"/>
                  <a:gd name="T44" fmla="*/ 302 w 1111"/>
                  <a:gd name="T45" fmla="*/ 677 h 833"/>
                  <a:gd name="T46" fmla="*/ 389 w 1111"/>
                  <a:gd name="T47" fmla="*/ 580 h 833"/>
                  <a:gd name="T48" fmla="*/ 444 w 1111"/>
                  <a:gd name="T49" fmla="*/ 517 h 833"/>
                  <a:gd name="T50" fmla="*/ 325 w 1111"/>
                  <a:gd name="T51" fmla="*/ 572 h 833"/>
                  <a:gd name="T52" fmla="*/ 214 w 1111"/>
                  <a:gd name="T53" fmla="*/ 570 h 833"/>
                  <a:gd name="T54" fmla="*/ 284 w 1111"/>
                  <a:gd name="T55" fmla="*/ 445 h 833"/>
                  <a:gd name="T56" fmla="*/ 107 w 1111"/>
                  <a:gd name="T57" fmla="*/ 445 h 833"/>
                  <a:gd name="T58" fmla="*/ 130 w 1111"/>
                  <a:gd name="T59" fmla="*/ 401 h 833"/>
                  <a:gd name="T60" fmla="*/ 356 w 1111"/>
                  <a:gd name="T61" fmla="*/ 433 h 833"/>
                  <a:gd name="T62" fmla="*/ 258 w 1111"/>
                  <a:gd name="T63" fmla="*/ 340 h 833"/>
                  <a:gd name="T64" fmla="*/ 20 w 1111"/>
                  <a:gd name="T65" fmla="*/ 317 h 833"/>
                  <a:gd name="T66" fmla="*/ 0 w 1111"/>
                  <a:gd name="T67" fmla="*/ 273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11" h="833">
                    <a:moveTo>
                      <a:pt x="0" y="273"/>
                    </a:moveTo>
                    <a:lnTo>
                      <a:pt x="67" y="268"/>
                    </a:lnTo>
                    <a:lnTo>
                      <a:pt x="142" y="233"/>
                    </a:lnTo>
                    <a:lnTo>
                      <a:pt x="146" y="184"/>
                    </a:lnTo>
                    <a:lnTo>
                      <a:pt x="235" y="163"/>
                    </a:lnTo>
                    <a:lnTo>
                      <a:pt x="206" y="137"/>
                    </a:lnTo>
                    <a:lnTo>
                      <a:pt x="130" y="126"/>
                    </a:lnTo>
                    <a:lnTo>
                      <a:pt x="174" y="96"/>
                    </a:lnTo>
                    <a:lnTo>
                      <a:pt x="246" y="100"/>
                    </a:lnTo>
                    <a:lnTo>
                      <a:pt x="293" y="65"/>
                    </a:lnTo>
                    <a:lnTo>
                      <a:pt x="316" y="30"/>
                    </a:lnTo>
                    <a:lnTo>
                      <a:pt x="342" y="0"/>
                    </a:lnTo>
                    <a:lnTo>
                      <a:pt x="360" y="56"/>
                    </a:lnTo>
                    <a:lnTo>
                      <a:pt x="418" y="135"/>
                    </a:lnTo>
                    <a:lnTo>
                      <a:pt x="470" y="191"/>
                    </a:lnTo>
                    <a:lnTo>
                      <a:pt x="467" y="93"/>
                    </a:lnTo>
                    <a:lnTo>
                      <a:pt x="531" y="175"/>
                    </a:lnTo>
                    <a:lnTo>
                      <a:pt x="606" y="200"/>
                    </a:lnTo>
                    <a:lnTo>
                      <a:pt x="633" y="117"/>
                    </a:lnTo>
                    <a:lnTo>
                      <a:pt x="699" y="79"/>
                    </a:lnTo>
                    <a:lnTo>
                      <a:pt x="736" y="0"/>
                    </a:lnTo>
                    <a:lnTo>
                      <a:pt x="774" y="3"/>
                    </a:lnTo>
                    <a:lnTo>
                      <a:pt x="806" y="49"/>
                    </a:lnTo>
                    <a:lnTo>
                      <a:pt x="812" y="119"/>
                    </a:lnTo>
                    <a:lnTo>
                      <a:pt x="896" y="233"/>
                    </a:lnTo>
                    <a:lnTo>
                      <a:pt x="957" y="328"/>
                    </a:lnTo>
                    <a:lnTo>
                      <a:pt x="945" y="377"/>
                    </a:lnTo>
                    <a:lnTo>
                      <a:pt x="997" y="410"/>
                    </a:lnTo>
                    <a:lnTo>
                      <a:pt x="1058" y="430"/>
                    </a:lnTo>
                    <a:lnTo>
                      <a:pt x="1111" y="512"/>
                    </a:lnTo>
                    <a:lnTo>
                      <a:pt x="766" y="454"/>
                    </a:lnTo>
                    <a:lnTo>
                      <a:pt x="710" y="445"/>
                    </a:lnTo>
                    <a:lnTo>
                      <a:pt x="644" y="470"/>
                    </a:lnTo>
                    <a:lnTo>
                      <a:pt x="620" y="489"/>
                    </a:lnTo>
                    <a:lnTo>
                      <a:pt x="650" y="545"/>
                    </a:lnTo>
                    <a:lnTo>
                      <a:pt x="566" y="561"/>
                    </a:lnTo>
                    <a:lnTo>
                      <a:pt x="577" y="603"/>
                    </a:lnTo>
                    <a:lnTo>
                      <a:pt x="475" y="596"/>
                    </a:lnTo>
                    <a:lnTo>
                      <a:pt x="421" y="607"/>
                    </a:lnTo>
                    <a:lnTo>
                      <a:pt x="356" y="738"/>
                    </a:lnTo>
                    <a:lnTo>
                      <a:pt x="382" y="813"/>
                    </a:lnTo>
                    <a:lnTo>
                      <a:pt x="354" y="833"/>
                    </a:lnTo>
                    <a:lnTo>
                      <a:pt x="246" y="815"/>
                    </a:lnTo>
                    <a:lnTo>
                      <a:pt x="203" y="789"/>
                    </a:lnTo>
                    <a:lnTo>
                      <a:pt x="214" y="722"/>
                    </a:lnTo>
                    <a:lnTo>
                      <a:pt x="302" y="677"/>
                    </a:lnTo>
                    <a:lnTo>
                      <a:pt x="314" y="631"/>
                    </a:lnTo>
                    <a:lnTo>
                      <a:pt x="389" y="580"/>
                    </a:lnTo>
                    <a:lnTo>
                      <a:pt x="473" y="545"/>
                    </a:lnTo>
                    <a:lnTo>
                      <a:pt x="444" y="517"/>
                    </a:lnTo>
                    <a:lnTo>
                      <a:pt x="363" y="520"/>
                    </a:lnTo>
                    <a:lnTo>
                      <a:pt x="325" y="572"/>
                    </a:lnTo>
                    <a:lnTo>
                      <a:pt x="214" y="613"/>
                    </a:lnTo>
                    <a:lnTo>
                      <a:pt x="214" y="570"/>
                    </a:lnTo>
                    <a:lnTo>
                      <a:pt x="290" y="505"/>
                    </a:lnTo>
                    <a:lnTo>
                      <a:pt x="284" y="445"/>
                    </a:lnTo>
                    <a:lnTo>
                      <a:pt x="177" y="427"/>
                    </a:lnTo>
                    <a:lnTo>
                      <a:pt x="107" y="445"/>
                    </a:lnTo>
                    <a:lnTo>
                      <a:pt x="67" y="419"/>
                    </a:lnTo>
                    <a:lnTo>
                      <a:pt x="130" y="401"/>
                    </a:lnTo>
                    <a:lnTo>
                      <a:pt x="249" y="393"/>
                    </a:lnTo>
                    <a:lnTo>
                      <a:pt x="356" y="433"/>
                    </a:lnTo>
                    <a:lnTo>
                      <a:pt x="342" y="393"/>
                    </a:lnTo>
                    <a:lnTo>
                      <a:pt x="258" y="340"/>
                    </a:lnTo>
                    <a:lnTo>
                      <a:pt x="93" y="337"/>
                    </a:lnTo>
                    <a:lnTo>
                      <a:pt x="20" y="317"/>
                    </a:lnTo>
                    <a:lnTo>
                      <a:pt x="0" y="273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DA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auto">
              <a:xfrm>
                <a:off x="2934" y="3598"/>
                <a:ext cx="126" cy="156"/>
              </a:xfrm>
              <a:custGeom>
                <a:avLst/>
                <a:gdLst>
                  <a:gd name="T0" fmla="*/ 0 w 379"/>
                  <a:gd name="T1" fmla="*/ 468 h 468"/>
                  <a:gd name="T2" fmla="*/ 43 w 379"/>
                  <a:gd name="T3" fmla="*/ 349 h 468"/>
                  <a:gd name="T4" fmla="*/ 124 w 379"/>
                  <a:gd name="T5" fmla="*/ 291 h 468"/>
                  <a:gd name="T6" fmla="*/ 179 w 379"/>
                  <a:gd name="T7" fmla="*/ 215 h 468"/>
                  <a:gd name="T8" fmla="*/ 193 w 379"/>
                  <a:gd name="T9" fmla="*/ 128 h 468"/>
                  <a:gd name="T10" fmla="*/ 197 w 379"/>
                  <a:gd name="T11" fmla="*/ 0 h 468"/>
                  <a:gd name="T12" fmla="*/ 284 w 379"/>
                  <a:gd name="T13" fmla="*/ 172 h 468"/>
                  <a:gd name="T14" fmla="*/ 379 w 379"/>
                  <a:gd name="T15" fmla="*/ 343 h 468"/>
                  <a:gd name="T16" fmla="*/ 142 w 379"/>
                  <a:gd name="T17" fmla="*/ 419 h 468"/>
                  <a:gd name="T18" fmla="*/ 0 w 379"/>
                  <a:gd name="T19" fmla="*/ 468 h 468"/>
                  <a:gd name="T20" fmla="*/ 0 w 379"/>
                  <a:gd name="T21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9" h="468">
                    <a:moveTo>
                      <a:pt x="0" y="468"/>
                    </a:moveTo>
                    <a:lnTo>
                      <a:pt x="43" y="349"/>
                    </a:lnTo>
                    <a:lnTo>
                      <a:pt x="124" y="291"/>
                    </a:lnTo>
                    <a:lnTo>
                      <a:pt x="179" y="215"/>
                    </a:lnTo>
                    <a:lnTo>
                      <a:pt x="193" y="128"/>
                    </a:lnTo>
                    <a:lnTo>
                      <a:pt x="197" y="0"/>
                    </a:lnTo>
                    <a:lnTo>
                      <a:pt x="284" y="172"/>
                    </a:lnTo>
                    <a:lnTo>
                      <a:pt x="379" y="343"/>
                    </a:lnTo>
                    <a:lnTo>
                      <a:pt x="142" y="419"/>
                    </a:lnTo>
                    <a:lnTo>
                      <a:pt x="0" y="468"/>
                    </a:lnTo>
                    <a:lnTo>
                      <a:pt x="0" y="468"/>
                    </a:lnTo>
                    <a:close/>
                  </a:path>
                </a:pathLst>
              </a:custGeom>
              <a:solidFill>
                <a:srgbClr val="DA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auto">
              <a:xfrm>
                <a:off x="3653" y="3714"/>
                <a:ext cx="88" cy="71"/>
              </a:xfrm>
              <a:custGeom>
                <a:avLst/>
                <a:gdLst>
                  <a:gd name="T0" fmla="*/ 174 w 264"/>
                  <a:gd name="T1" fmla="*/ 0 h 212"/>
                  <a:gd name="T2" fmla="*/ 231 w 264"/>
                  <a:gd name="T3" fmla="*/ 17 h 212"/>
                  <a:gd name="T4" fmla="*/ 264 w 264"/>
                  <a:gd name="T5" fmla="*/ 73 h 212"/>
                  <a:gd name="T6" fmla="*/ 261 w 264"/>
                  <a:gd name="T7" fmla="*/ 110 h 212"/>
                  <a:gd name="T8" fmla="*/ 200 w 264"/>
                  <a:gd name="T9" fmla="*/ 124 h 212"/>
                  <a:gd name="T10" fmla="*/ 130 w 264"/>
                  <a:gd name="T11" fmla="*/ 154 h 212"/>
                  <a:gd name="T12" fmla="*/ 107 w 264"/>
                  <a:gd name="T13" fmla="*/ 203 h 212"/>
                  <a:gd name="T14" fmla="*/ 63 w 264"/>
                  <a:gd name="T15" fmla="*/ 212 h 212"/>
                  <a:gd name="T16" fmla="*/ 0 w 264"/>
                  <a:gd name="T17" fmla="*/ 203 h 212"/>
                  <a:gd name="T18" fmla="*/ 6 w 264"/>
                  <a:gd name="T19" fmla="*/ 156 h 212"/>
                  <a:gd name="T20" fmla="*/ 49 w 264"/>
                  <a:gd name="T21" fmla="*/ 136 h 212"/>
                  <a:gd name="T22" fmla="*/ 37 w 264"/>
                  <a:gd name="T23" fmla="*/ 113 h 212"/>
                  <a:gd name="T24" fmla="*/ 107 w 264"/>
                  <a:gd name="T25" fmla="*/ 20 h 212"/>
                  <a:gd name="T26" fmla="*/ 174 w 264"/>
                  <a:gd name="T27" fmla="*/ 0 h 212"/>
                  <a:gd name="T28" fmla="*/ 174 w 264"/>
                  <a:gd name="T29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4" h="212">
                    <a:moveTo>
                      <a:pt x="174" y="0"/>
                    </a:moveTo>
                    <a:lnTo>
                      <a:pt x="231" y="17"/>
                    </a:lnTo>
                    <a:lnTo>
                      <a:pt x="264" y="73"/>
                    </a:lnTo>
                    <a:lnTo>
                      <a:pt x="261" y="110"/>
                    </a:lnTo>
                    <a:lnTo>
                      <a:pt x="200" y="124"/>
                    </a:lnTo>
                    <a:lnTo>
                      <a:pt x="130" y="154"/>
                    </a:lnTo>
                    <a:lnTo>
                      <a:pt x="107" y="203"/>
                    </a:lnTo>
                    <a:lnTo>
                      <a:pt x="63" y="212"/>
                    </a:lnTo>
                    <a:lnTo>
                      <a:pt x="0" y="203"/>
                    </a:lnTo>
                    <a:lnTo>
                      <a:pt x="6" y="156"/>
                    </a:lnTo>
                    <a:lnTo>
                      <a:pt x="49" y="136"/>
                    </a:lnTo>
                    <a:lnTo>
                      <a:pt x="37" y="113"/>
                    </a:lnTo>
                    <a:lnTo>
                      <a:pt x="107" y="2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DCA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auto">
              <a:xfrm>
                <a:off x="3597" y="3720"/>
                <a:ext cx="70" cy="86"/>
              </a:xfrm>
              <a:custGeom>
                <a:avLst/>
                <a:gdLst>
                  <a:gd name="T0" fmla="*/ 212 w 212"/>
                  <a:gd name="T1" fmla="*/ 0 h 258"/>
                  <a:gd name="T2" fmla="*/ 174 w 212"/>
                  <a:gd name="T3" fmla="*/ 61 h 258"/>
                  <a:gd name="T4" fmla="*/ 163 w 212"/>
                  <a:gd name="T5" fmla="*/ 107 h 258"/>
                  <a:gd name="T6" fmla="*/ 140 w 212"/>
                  <a:gd name="T7" fmla="*/ 137 h 258"/>
                  <a:gd name="T8" fmla="*/ 168 w 212"/>
                  <a:gd name="T9" fmla="*/ 186 h 258"/>
                  <a:gd name="T10" fmla="*/ 136 w 212"/>
                  <a:gd name="T11" fmla="*/ 232 h 258"/>
                  <a:gd name="T12" fmla="*/ 98 w 212"/>
                  <a:gd name="T13" fmla="*/ 258 h 258"/>
                  <a:gd name="T14" fmla="*/ 90 w 212"/>
                  <a:gd name="T15" fmla="*/ 238 h 258"/>
                  <a:gd name="T16" fmla="*/ 112 w 212"/>
                  <a:gd name="T17" fmla="*/ 168 h 258"/>
                  <a:gd name="T18" fmla="*/ 110 w 212"/>
                  <a:gd name="T19" fmla="*/ 102 h 258"/>
                  <a:gd name="T20" fmla="*/ 66 w 212"/>
                  <a:gd name="T21" fmla="*/ 221 h 258"/>
                  <a:gd name="T22" fmla="*/ 61 w 212"/>
                  <a:gd name="T23" fmla="*/ 142 h 258"/>
                  <a:gd name="T24" fmla="*/ 44 w 212"/>
                  <a:gd name="T25" fmla="*/ 207 h 258"/>
                  <a:gd name="T26" fmla="*/ 17 w 212"/>
                  <a:gd name="T27" fmla="*/ 200 h 258"/>
                  <a:gd name="T28" fmla="*/ 0 w 212"/>
                  <a:gd name="T29" fmla="*/ 128 h 258"/>
                  <a:gd name="T30" fmla="*/ 32 w 212"/>
                  <a:gd name="T31" fmla="*/ 102 h 258"/>
                  <a:gd name="T32" fmla="*/ 66 w 212"/>
                  <a:gd name="T33" fmla="*/ 65 h 258"/>
                  <a:gd name="T34" fmla="*/ 90 w 212"/>
                  <a:gd name="T35" fmla="*/ 37 h 258"/>
                  <a:gd name="T36" fmla="*/ 124 w 212"/>
                  <a:gd name="T37" fmla="*/ 41 h 258"/>
                  <a:gd name="T38" fmla="*/ 159 w 212"/>
                  <a:gd name="T39" fmla="*/ 6 h 258"/>
                  <a:gd name="T40" fmla="*/ 212 w 212"/>
                  <a:gd name="T41" fmla="*/ 0 h 258"/>
                  <a:gd name="T42" fmla="*/ 212 w 212"/>
                  <a:gd name="T43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2" h="258">
                    <a:moveTo>
                      <a:pt x="212" y="0"/>
                    </a:moveTo>
                    <a:lnTo>
                      <a:pt x="174" y="61"/>
                    </a:lnTo>
                    <a:lnTo>
                      <a:pt x="163" y="107"/>
                    </a:lnTo>
                    <a:lnTo>
                      <a:pt x="140" y="137"/>
                    </a:lnTo>
                    <a:lnTo>
                      <a:pt x="168" y="186"/>
                    </a:lnTo>
                    <a:lnTo>
                      <a:pt x="136" y="232"/>
                    </a:lnTo>
                    <a:lnTo>
                      <a:pt x="98" y="258"/>
                    </a:lnTo>
                    <a:lnTo>
                      <a:pt x="90" y="238"/>
                    </a:lnTo>
                    <a:lnTo>
                      <a:pt x="112" y="168"/>
                    </a:lnTo>
                    <a:lnTo>
                      <a:pt x="110" y="102"/>
                    </a:lnTo>
                    <a:lnTo>
                      <a:pt x="66" y="221"/>
                    </a:lnTo>
                    <a:lnTo>
                      <a:pt x="61" y="142"/>
                    </a:lnTo>
                    <a:lnTo>
                      <a:pt x="44" y="207"/>
                    </a:lnTo>
                    <a:lnTo>
                      <a:pt x="17" y="200"/>
                    </a:lnTo>
                    <a:lnTo>
                      <a:pt x="0" y="128"/>
                    </a:lnTo>
                    <a:lnTo>
                      <a:pt x="32" y="102"/>
                    </a:lnTo>
                    <a:lnTo>
                      <a:pt x="66" y="65"/>
                    </a:lnTo>
                    <a:lnTo>
                      <a:pt x="90" y="37"/>
                    </a:lnTo>
                    <a:lnTo>
                      <a:pt x="124" y="41"/>
                    </a:lnTo>
                    <a:lnTo>
                      <a:pt x="159" y="6"/>
                    </a:lnTo>
                    <a:lnTo>
                      <a:pt x="212" y="0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DCA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auto">
              <a:xfrm>
                <a:off x="3814" y="3738"/>
                <a:ext cx="86" cy="62"/>
              </a:xfrm>
              <a:custGeom>
                <a:avLst/>
                <a:gdLst>
                  <a:gd name="T0" fmla="*/ 0 w 258"/>
                  <a:gd name="T1" fmla="*/ 121 h 186"/>
                  <a:gd name="T2" fmla="*/ 29 w 258"/>
                  <a:gd name="T3" fmla="*/ 69 h 186"/>
                  <a:gd name="T4" fmla="*/ 73 w 258"/>
                  <a:gd name="T5" fmla="*/ 58 h 186"/>
                  <a:gd name="T6" fmla="*/ 108 w 258"/>
                  <a:gd name="T7" fmla="*/ 25 h 186"/>
                  <a:gd name="T8" fmla="*/ 125 w 258"/>
                  <a:gd name="T9" fmla="*/ 9 h 186"/>
                  <a:gd name="T10" fmla="*/ 171 w 258"/>
                  <a:gd name="T11" fmla="*/ 0 h 186"/>
                  <a:gd name="T12" fmla="*/ 203 w 258"/>
                  <a:gd name="T13" fmla="*/ 19 h 186"/>
                  <a:gd name="T14" fmla="*/ 232 w 258"/>
                  <a:gd name="T15" fmla="*/ 0 h 186"/>
                  <a:gd name="T16" fmla="*/ 258 w 258"/>
                  <a:gd name="T17" fmla="*/ 16 h 186"/>
                  <a:gd name="T18" fmla="*/ 258 w 258"/>
                  <a:gd name="T19" fmla="*/ 72 h 186"/>
                  <a:gd name="T20" fmla="*/ 206 w 258"/>
                  <a:gd name="T21" fmla="*/ 100 h 186"/>
                  <a:gd name="T22" fmla="*/ 180 w 258"/>
                  <a:gd name="T23" fmla="*/ 147 h 186"/>
                  <a:gd name="T24" fmla="*/ 174 w 258"/>
                  <a:gd name="T25" fmla="*/ 179 h 186"/>
                  <a:gd name="T26" fmla="*/ 131 w 258"/>
                  <a:gd name="T27" fmla="*/ 186 h 186"/>
                  <a:gd name="T28" fmla="*/ 35 w 258"/>
                  <a:gd name="T29" fmla="*/ 162 h 186"/>
                  <a:gd name="T30" fmla="*/ 0 w 258"/>
                  <a:gd name="T31" fmla="*/ 121 h 186"/>
                  <a:gd name="T32" fmla="*/ 0 w 258"/>
                  <a:gd name="T33" fmla="*/ 12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8" h="186">
                    <a:moveTo>
                      <a:pt x="0" y="121"/>
                    </a:moveTo>
                    <a:lnTo>
                      <a:pt x="29" y="69"/>
                    </a:lnTo>
                    <a:lnTo>
                      <a:pt x="73" y="58"/>
                    </a:lnTo>
                    <a:lnTo>
                      <a:pt x="108" y="25"/>
                    </a:lnTo>
                    <a:lnTo>
                      <a:pt x="125" y="9"/>
                    </a:lnTo>
                    <a:lnTo>
                      <a:pt x="171" y="0"/>
                    </a:lnTo>
                    <a:lnTo>
                      <a:pt x="203" y="19"/>
                    </a:lnTo>
                    <a:lnTo>
                      <a:pt x="232" y="0"/>
                    </a:lnTo>
                    <a:lnTo>
                      <a:pt x="258" y="16"/>
                    </a:lnTo>
                    <a:lnTo>
                      <a:pt x="258" y="72"/>
                    </a:lnTo>
                    <a:lnTo>
                      <a:pt x="206" y="100"/>
                    </a:lnTo>
                    <a:lnTo>
                      <a:pt x="180" y="147"/>
                    </a:lnTo>
                    <a:lnTo>
                      <a:pt x="174" y="179"/>
                    </a:lnTo>
                    <a:lnTo>
                      <a:pt x="131" y="186"/>
                    </a:lnTo>
                    <a:lnTo>
                      <a:pt x="35" y="162"/>
                    </a:lnTo>
                    <a:lnTo>
                      <a:pt x="0" y="12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DCA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auto">
              <a:xfrm>
                <a:off x="3887" y="3778"/>
                <a:ext cx="65" cy="67"/>
              </a:xfrm>
              <a:custGeom>
                <a:avLst/>
                <a:gdLst>
                  <a:gd name="T0" fmla="*/ 63 w 197"/>
                  <a:gd name="T1" fmla="*/ 0 h 201"/>
                  <a:gd name="T2" fmla="*/ 98 w 197"/>
                  <a:gd name="T3" fmla="*/ 35 h 201"/>
                  <a:gd name="T4" fmla="*/ 177 w 197"/>
                  <a:gd name="T5" fmla="*/ 61 h 201"/>
                  <a:gd name="T6" fmla="*/ 197 w 197"/>
                  <a:gd name="T7" fmla="*/ 58 h 201"/>
                  <a:gd name="T8" fmla="*/ 112 w 197"/>
                  <a:gd name="T9" fmla="*/ 201 h 201"/>
                  <a:gd name="T10" fmla="*/ 77 w 197"/>
                  <a:gd name="T11" fmla="*/ 168 h 201"/>
                  <a:gd name="T12" fmla="*/ 0 w 197"/>
                  <a:gd name="T13" fmla="*/ 105 h 201"/>
                  <a:gd name="T14" fmla="*/ 9 w 197"/>
                  <a:gd name="T15" fmla="*/ 68 h 201"/>
                  <a:gd name="T16" fmla="*/ 31 w 197"/>
                  <a:gd name="T17" fmla="*/ 9 h 201"/>
                  <a:gd name="T18" fmla="*/ 63 w 197"/>
                  <a:gd name="T19" fmla="*/ 0 h 201"/>
                  <a:gd name="T20" fmla="*/ 63 w 197"/>
                  <a:gd name="T2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201">
                    <a:moveTo>
                      <a:pt x="63" y="0"/>
                    </a:moveTo>
                    <a:lnTo>
                      <a:pt x="98" y="35"/>
                    </a:lnTo>
                    <a:lnTo>
                      <a:pt x="177" y="61"/>
                    </a:lnTo>
                    <a:lnTo>
                      <a:pt x="197" y="58"/>
                    </a:lnTo>
                    <a:lnTo>
                      <a:pt x="112" y="201"/>
                    </a:lnTo>
                    <a:lnTo>
                      <a:pt x="77" y="168"/>
                    </a:lnTo>
                    <a:lnTo>
                      <a:pt x="0" y="105"/>
                    </a:lnTo>
                    <a:lnTo>
                      <a:pt x="9" y="68"/>
                    </a:lnTo>
                    <a:lnTo>
                      <a:pt x="31" y="9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DCA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auto">
              <a:xfrm>
                <a:off x="3873" y="3425"/>
                <a:ext cx="110" cy="187"/>
              </a:xfrm>
              <a:custGeom>
                <a:avLst/>
                <a:gdLst>
                  <a:gd name="T0" fmla="*/ 14 w 329"/>
                  <a:gd name="T1" fmla="*/ 47 h 561"/>
                  <a:gd name="T2" fmla="*/ 0 w 329"/>
                  <a:gd name="T3" fmla="*/ 125 h 561"/>
                  <a:gd name="T4" fmla="*/ 31 w 329"/>
                  <a:gd name="T5" fmla="*/ 175 h 561"/>
                  <a:gd name="T6" fmla="*/ 40 w 329"/>
                  <a:gd name="T7" fmla="*/ 221 h 561"/>
                  <a:gd name="T8" fmla="*/ 21 w 329"/>
                  <a:gd name="T9" fmla="*/ 275 h 561"/>
                  <a:gd name="T10" fmla="*/ 56 w 329"/>
                  <a:gd name="T11" fmla="*/ 340 h 561"/>
                  <a:gd name="T12" fmla="*/ 21 w 329"/>
                  <a:gd name="T13" fmla="*/ 354 h 561"/>
                  <a:gd name="T14" fmla="*/ 49 w 329"/>
                  <a:gd name="T15" fmla="*/ 401 h 561"/>
                  <a:gd name="T16" fmla="*/ 77 w 329"/>
                  <a:gd name="T17" fmla="*/ 412 h 561"/>
                  <a:gd name="T18" fmla="*/ 89 w 329"/>
                  <a:gd name="T19" fmla="*/ 456 h 561"/>
                  <a:gd name="T20" fmla="*/ 86 w 329"/>
                  <a:gd name="T21" fmla="*/ 499 h 561"/>
                  <a:gd name="T22" fmla="*/ 107 w 329"/>
                  <a:gd name="T23" fmla="*/ 519 h 561"/>
                  <a:gd name="T24" fmla="*/ 144 w 329"/>
                  <a:gd name="T25" fmla="*/ 514 h 561"/>
                  <a:gd name="T26" fmla="*/ 144 w 329"/>
                  <a:gd name="T27" fmla="*/ 561 h 561"/>
                  <a:gd name="T28" fmla="*/ 173 w 329"/>
                  <a:gd name="T29" fmla="*/ 554 h 561"/>
                  <a:gd name="T30" fmla="*/ 268 w 329"/>
                  <a:gd name="T31" fmla="*/ 476 h 561"/>
                  <a:gd name="T32" fmla="*/ 329 w 329"/>
                  <a:gd name="T33" fmla="*/ 424 h 561"/>
                  <a:gd name="T34" fmla="*/ 317 w 329"/>
                  <a:gd name="T35" fmla="*/ 371 h 561"/>
                  <a:gd name="T36" fmla="*/ 268 w 329"/>
                  <a:gd name="T37" fmla="*/ 401 h 561"/>
                  <a:gd name="T38" fmla="*/ 263 w 329"/>
                  <a:gd name="T39" fmla="*/ 354 h 561"/>
                  <a:gd name="T40" fmla="*/ 292 w 329"/>
                  <a:gd name="T41" fmla="*/ 299 h 561"/>
                  <a:gd name="T42" fmla="*/ 259 w 329"/>
                  <a:gd name="T43" fmla="*/ 238 h 561"/>
                  <a:gd name="T44" fmla="*/ 251 w 329"/>
                  <a:gd name="T45" fmla="*/ 198 h 561"/>
                  <a:gd name="T46" fmla="*/ 245 w 329"/>
                  <a:gd name="T47" fmla="*/ 166 h 561"/>
                  <a:gd name="T48" fmla="*/ 301 w 329"/>
                  <a:gd name="T49" fmla="*/ 110 h 561"/>
                  <a:gd name="T50" fmla="*/ 263 w 329"/>
                  <a:gd name="T51" fmla="*/ 82 h 561"/>
                  <a:gd name="T52" fmla="*/ 248 w 329"/>
                  <a:gd name="T53" fmla="*/ 30 h 561"/>
                  <a:gd name="T54" fmla="*/ 182 w 329"/>
                  <a:gd name="T55" fmla="*/ 0 h 561"/>
                  <a:gd name="T56" fmla="*/ 91 w 329"/>
                  <a:gd name="T57" fmla="*/ 61 h 561"/>
                  <a:gd name="T58" fmla="*/ 14 w 329"/>
                  <a:gd name="T59" fmla="*/ 47 h 561"/>
                  <a:gd name="T60" fmla="*/ 14 w 329"/>
                  <a:gd name="T61" fmla="*/ 47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29" h="561">
                    <a:moveTo>
                      <a:pt x="14" y="47"/>
                    </a:moveTo>
                    <a:lnTo>
                      <a:pt x="0" y="125"/>
                    </a:lnTo>
                    <a:lnTo>
                      <a:pt x="31" y="175"/>
                    </a:lnTo>
                    <a:lnTo>
                      <a:pt x="40" y="221"/>
                    </a:lnTo>
                    <a:lnTo>
                      <a:pt x="21" y="275"/>
                    </a:lnTo>
                    <a:lnTo>
                      <a:pt x="56" y="340"/>
                    </a:lnTo>
                    <a:lnTo>
                      <a:pt x="21" y="354"/>
                    </a:lnTo>
                    <a:lnTo>
                      <a:pt x="49" y="401"/>
                    </a:lnTo>
                    <a:lnTo>
                      <a:pt x="77" y="412"/>
                    </a:lnTo>
                    <a:lnTo>
                      <a:pt x="89" y="456"/>
                    </a:lnTo>
                    <a:lnTo>
                      <a:pt x="86" y="499"/>
                    </a:lnTo>
                    <a:lnTo>
                      <a:pt x="107" y="519"/>
                    </a:lnTo>
                    <a:lnTo>
                      <a:pt x="144" y="514"/>
                    </a:lnTo>
                    <a:lnTo>
                      <a:pt x="144" y="561"/>
                    </a:lnTo>
                    <a:lnTo>
                      <a:pt x="173" y="554"/>
                    </a:lnTo>
                    <a:lnTo>
                      <a:pt x="268" y="476"/>
                    </a:lnTo>
                    <a:lnTo>
                      <a:pt x="329" y="424"/>
                    </a:lnTo>
                    <a:lnTo>
                      <a:pt x="317" y="371"/>
                    </a:lnTo>
                    <a:lnTo>
                      <a:pt x="268" y="401"/>
                    </a:lnTo>
                    <a:lnTo>
                      <a:pt x="263" y="354"/>
                    </a:lnTo>
                    <a:lnTo>
                      <a:pt x="292" y="299"/>
                    </a:lnTo>
                    <a:lnTo>
                      <a:pt x="259" y="238"/>
                    </a:lnTo>
                    <a:lnTo>
                      <a:pt x="251" y="198"/>
                    </a:lnTo>
                    <a:lnTo>
                      <a:pt x="245" y="166"/>
                    </a:lnTo>
                    <a:lnTo>
                      <a:pt x="301" y="110"/>
                    </a:lnTo>
                    <a:lnTo>
                      <a:pt x="263" y="82"/>
                    </a:lnTo>
                    <a:lnTo>
                      <a:pt x="248" y="30"/>
                    </a:lnTo>
                    <a:lnTo>
                      <a:pt x="182" y="0"/>
                    </a:lnTo>
                    <a:lnTo>
                      <a:pt x="91" y="61"/>
                    </a:lnTo>
                    <a:lnTo>
                      <a:pt x="14" y="47"/>
                    </a:lnTo>
                    <a:lnTo>
                      <a:pt x="14" y="47"/>
                    </a:lnTo>
                    <a:close/>
                  </a:path>
                </a:pathLst>
              </a:custGeom>
              <a:solidFill>
                <a:srgbClr val="DCA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auto">
              <a:xfrm>
                <a:off x="3981" y="3477"/>
                <a:ext cx="26" cy="51"/>
              </a:xfrm>
              <a:custGeom>
                <a:avLst/>
                <a:gdLst>
                  <a:gd name="T0" fmla="*/ 0 w 77"/>
                  <a:gd name="T1" fmla="*/ 56 h 154"/>
                  <a:gd name="T2" fmla="*/ 19 w 77"/>
                  <a:gd name="T3" fmla="*/ 24 h 154"/>
                  <a:gd name="T4" fmla="*/ 17 w 77"/>
                  <a:gd name="T5" fmla="*/ 0 h 154"/>
                  <a:gd name="T6" fmla="*/ 70 w 77"/>
                  <a:gd name="T7" fmla="*/ 0 h 154"/>
                  <a:gd name="T8" fmla="*/ 54 w 77"/>
                  <a:gd name="T9" fmla="*/ 39 h 154"/>
                  <a:gd name="T10" fmla="*/ 72 w 77"/>
                  <a:gd name="T11" fmla="*/ 79 h 154"/>
                  <a:gd name="T12" fmla="*/ 46 w 77"/>
                  <a:gd name="T13" fmla="*/ 112 h 154"/>
                  <a:gd name="T14" fmla="*/ 77 w 77"/>
                  <a:gd name="T15" fmla="*/ 119 h 154"/>
                  <a:gd name="T16" fmla="*/ 46 w 77"/>
                  <a:gd name="T17" fmla="*/ 154 h 154"/>
                  <a:gd name="T18" fmla="*/ 19 w 77"/>
                  <a:gd name="T19" fmla="*/ 152 h 154"/>
                  <a:gd name="T20" fmla="*/ 9 w 77"/>
                  <a:gd name="T21" fmla="*/ 105 h 154"/>
                  <a:gd name="T22" fmla="*/ 28 w 77"/>
                  <a:gd name="T23" fmla="*/ 68 h 154"/>
                  <a:gd name="T24" fmla="*/ 0 w 77"/>
                  <a:gd name="T25" fmla="*/ 56 h 154"/>
                  <a:gd name="T26" fmla="*/ 0 w 77"/>
                  <a:gd name="T27" fmla="*/ 5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154">
                    <a:moveTo>
                      <a:pt x="0" y="56"/>
                    </a:moveTo>
                    <a:lnTo>
                      <a:pt x="19" y="24"/>
                    </a:lnTo>
                    <a:lnTo>
                      <a:pt x="17" y="0"/>
                    </a:lnTo>
                    <a:lnTo>
                      <a:pt x="70" y="0"/>
                    </a:lnTo>
                    <a:lnTo>
                      <a:pt x="54" y="39"/>
                    </a:lnTo>
                    <a:lnTo>
                      <a:pt x="72" y="79"/>
                    </a:lnTo>
                    <a:lnTo>
                      <a:pt x="46" y="112"/>
                    </a:lnTo>
                    <a:lnTo>
                      <a:pt x="77" y="119"/>
                    </a:lnTo>
                    <a:lnTo>
                      <a:pt x="46" y="154"/>
                    </a:lnTo>
                    <a:lnTo>
                      <a:pt x="19" y="152"/>
                    </a:lnTo>
                    <a:lnTo>
                      <a:pt x="9" y="105"/>
                    </a:lnTo>
                    <a:lnTo>
                      <a:pt x="28" y="68"/>
                    </a:lnTo>
                    <a:lnTo>
                      <a:pt x="0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DCA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1" name="Freeform 47"/>
              <p:cNvSpPr>
                <a:spLocks/>
              </p:cNvSpPr>
              <p:nvPr/>
            </p:nvSpPr>
            <p:spPr bwMode="auto">
              <a:xfrm>
                <a:off x="3732" y="3627"/>
                <a:ext cx="57" cy="52"/>
              </a:xfrm>
              <a:custGeom>
                <a:avLst/>
                <a:gdLst>
                  <a:gd name="T0" fmla="*/ 40 w 170"/>
                  <a:gd name="T1" fmla="*/ 25 h 158"/>
                  <a:gd name="T2" fmla="*/ 0 w 170"/>
                  <a:gd name="T3" fmla="*/ 151 h 158"/>
                  <a:gd name="T4" fmla="*/ 55 w 170"/>
                  <a:gd name="T5" fmla="*/ 158 h 158"/>
                  <a:gd name="T6" fmla="*/ 128 w 170"/>
                  <a:gd name="T7" fmla="*/ 97 h 158"/>
                  <a:gd name="T8" fmla="*/ 170 w 170"/>
                  <a:gd name="T9" fmla="*/ 0 h 158"/>
                  <a:gd name="T10" fmla="*/ 110 w 170"/>
                  <a:gd name="T11" fmla="*/ 27 h 158"/>
                  <a:gd name="T12" fmla="*/ 40 w 170"/>
                  <a:gd name="T13" fmla="*/ 25 h 158"/>
                  <a:gd name="T14" fmla="*/ 40 w 170"/>
                  <a:gd name="T15" fmla="*/ 25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58">
                    <a:moveTo>
                      <a:pt x="40" y="25"/>
                    </a:moveTo>
                    <a:lnTo>
                      <a:pt x="0" y="151"/>
                    </a:lnTo>
                    <a:lnTo>
                      <a:pt x="55" y="158"/>
                    </a:lnTo>
                    <a:lnTo>
                      <a:pt x="128" y="97"/>
                    </a:lnTo>
                    <a:lnTo>
                      <a:pt x="170" y="0"/>
                    </a:lnTo>
                    <a:lnTo>
                      <a:pt x="110" y="27"/>
                    </a:lnTo>
                    <a:lnTo>
                      <a:pt x="40" y="25"/>
                    </a:lnTo>
                    <a:lnTo>
                      <a:pt x="40" y="25"/>
                    </a:lnTo>
                    <a:close/>
                  </a:path>
                </a:pathLst>
              </a:custGeom>
              <a:solidFill>
                <a:srgbClr val="FF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Freeform 48"/>
              <p:cNvSpPr>
                <a:spLocks/>
              </p:cNvSpPr>
              <p:nvPr/>
            </p:nvSpPr>
            <p:spPr bwMode="auto">
              <a:xfrm>
                <a:off x="3434" y="3605"/>
                <a:ext cx="103" cy="95"/>
              </a:xfrm>
              <a:custGeom>
                <a:avLst/>
                <a:gdLst>
                  <a:gd name="T0" fmla="*/ 55 w 307"/>
                  <a:gd name="T1" fmla="*/ 0 h 287"/>
                  <a:gd name="T2" fmla="*/ 35 w 307"/>
                  <a:gd name="T3" fmla="*/ 66 h 287"/>
                  <a:gd name="T4" fmla="*/ 55 w 307"/>
                  <a:gd name="T5" fmla="*/ 124 h 287"/>
                  <a:gd name="T6" fmla="*/ 28 w 307"/>
                  <a:gd name="T7" fmla="*/ 171 h 287"/>
                  <a:gd name="T8" fmla="*/ 0 w 307"/>
                  <a:gd name="T9" fmla="*/ 205 h 287"/>
                  <a:gd name="T10" fmla="*/ 37 w 307"/>
                  <a:gd name="T11" fmla="*/ 229 h 287"/>
                  <a:gd name="T12" fmla="*/ 58 w 307"/>
                  <a:gd name="T13" fmla="*/ 287 h 287"/>
                  <a:gd name="T14" fmla="*/ 133 w 307"/>
                  <a:gd name="T15" fmla="*/ 255 h 287"/>
                  <a:gd name="T16" fmla="*/ 200 w 307"/>
                  <a:gd name="T17" fmla="*/ 159 h 287"/>
                  <a:gd name="T18" fmla="*/ 240 w 307"/>
                  <a:gd name="T19" fmla="*/ 101 h 287"/>
                  <a:gd name="T20" fmla="*/ 307 w 307"/>
                  <a:gd name="T21" fmla="*/ 49 h 287"/>
                  <a:gd name="T22" fmla="*/ 247 w 307"/>
                  <a:gd name="T23" fmla="*/ 44 h 287"/>
                  <a:gd name="T24" fmla="*/ 225 w 307"/>
                  <a:gd name="T25" fmla="*/ 50 h 287"/>
                  <a:gd name="T26" fmla="*/ 194 w 307"/>
                  <a:gd name="T27" fmla="*/ 58 h 287"/>
                  <a:gd name="T28" fmla="*/ 174 w 307"/>
                  <a:gd name="T29" fmla="*/ 49 h 287"/>
                  <a:gd name="T30" fmla="*/ 142 w 307"/>
                  <a:gd name="T31" fmla="*/ 32 h 287"/>
                  <a:gd name="T32" fmla="*/ 112 w 307"/>
                  <a:gd name="T33" fmla="*/ 14 h 287"/>
                  <a:gd name="T34" fmla="*/ 98 w 307"/>
                  <a:gd name="T35" fmla="*/ 5 h 287"/>
                  <a:gd name="T36" fmla="*/ 55 w 307"/>
                  <a:gd name="T37" fmla="*/ 0 h 287"/>
                  <a:gd name="T38" fmla="*/ 55 w 307"/>
                  <a:gd name="T39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7" h="287">
                    <a:moveTo>
                      <a:pt x="55" y="0"/>
                    </a:moveTo>
                    <a:lnTo>
                      <a:pt x="35" y="66"/>
                    </a:lnTo>
                    <a:lnTo>
                      <a:pt x="55" y="124"/>
                    </a:lnTo>
                    <a:lnTo>
                      <a:pt x="28" y="171"/>
                    </a:lnTo>
                    <a:lnTo>
                      <a:pt x="0" y="205"/>
                    </a:lnTo>
                    <a:lnTo>
                      <a:pt x="37" y="229"/>
                    </a:lnTo>
                    <a:lnTo>
                      <a:pt x="58" y="287"/>
                    </a:lnTo>
                    <a:lnTo>
                      <a:pt x="133" y="255"/>
                    </a:lnTo>
                    <a:lnTo>
                      <a:pt x="200" y="159"/>
                    </a:lnTo>
                    <a:lnTo>
                      <a:pt x="240" y="101"/>
                    </a:lnTo>
                    <a:lnTo>
                      <a:pt x="307" y="49"/>
                    </a:lnTo>
                    <a:lnTo>
                      <a:pt x="247" y="44"/>
                    </a:lnTo>
                    <a:lnTo>
                      <a:pt x="225" y="50"/>
                    </a:lnTo>
                    <a:lnTo>
                      <a:pt x="194" y="58"/>
                    </a:lnTo>
                    <a:lnTo>
                      <a:pt x="174" y="49"/>
                    </a:lnTo>
                    <a:lnTo>
                      <a:pt x="142" y="32"/>
                    </a:lnTo>
                    <a:lnTo>
                      <a:pt x="112" y="14"/>
                    </a:lnTo>
                    <a:lnTo>
                      <a:pt x="98" y="5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FFD9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3" name="Freeform 49"/>
              <p:cNvSpPr>
                <a:spLocks/>
              </p:cNvSpPr>
              <p:nvPr/>
            </p:nvSpPr>
            <p:spPr bwMode="auto">
              <a:xfrm>
                <a:off x="3126" y="3690"/>
                <a:ext cx="135" cy="81"/>
              </a:xfrm>
              <a:custGeom>
                <a:avLst/>
                <a:gdLst>
                  <a:gd name="T0" fmla="*/ 151 w 405"/>
                  <a:gd name="T1" fmla="*/ 0 h 244"/>
                  <a:gd name="T2" fmla="*/ 137 w 405"/>
                  <a:gd name="T3" fmla="*/ 55 h 244"/>
                  <a:gd name="T4" fmla="*/ 192 w 405"/>
                  <a:gd name="T5" fmla="*/ 90 h 244"/>
                  <a:gd name="T6" fmla="*/ 307 w 405"/>
                  <a:gd name="T7" fmla="*/ 102 h 244"/>
                  <a:gd name="T8" fmla="*/ 380 w 405"/>
                  <a:gd name="T9" fmla="*/ 108 h 244"/>
                  <a:gd name="T10" fmla="*/ 405 w 405"/>
                  <a:gd name="T11" fmla="*/ 241 h 244"/>
                  <a:gd name="T12" fmla="*/ 340 w 405"/>
                  <a:gd name="T13" fmla="*/ 244 h 244"/>
                  <a:gd name="T14" fmla="*/ 151 w 405"/>
                  <a:gd name="T15" fmla="*/ 232 h 244"/>
                  <a:gd name="T16" fmla="*/ 46 w 405"/>
                  <a:gd name="T17" fmla="*/ 218 h 244"/>
                  <a:gd name="T18" fmla="*/ 20 w 405"/>
                  <a:gd name="T19" fmla="*/ 192 h 244"/>
                  <a:gd name="T20" fmla="*/ 0 w 405"/>
                  <a:gd name="T21" fmla="*/ 148 h 244"/>
                  <a:gd name="T22" fmla="*/ 67 w 405"/>
                  <a:gd name="T23" fmla="*/ 41 h 244"/>
                  <a:gd name="T24" fmla="*/ 151 w 405"/>
                  <a:gd name="T25" fmla="*/ 0 h 244"/>
                  <a:gd name="T26" fmla="*/ 151 w 405"/>
                  <a:gd name="T2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5" h="244">
                    <a:moveTo>
                      <a:pt x="151" y="0"/>
                    </a:moveTo>
                    <a:lnTo>
                      <a:pt x="137" y="55"/>
                    </a:lnTo>
                    <a:lnTo>
                      <a:pt x="192" y="90"/>
                    </a:lnTo>
                    <a:lnTo>
                      <a:pt x="307" y="102"/>
                    </a:lnTo>
                    <a:lnTo>
                      <a:pt x="380" y="108"/>
                    </a:lnTo>
                    <a:lnTo>
                      <a:pt x="405" y="241"/>
                    </a:lnTo>
                    <a:lnTo>
                      <a:pt x="340" y="244"/>
                    </a:lnTo>
                    <a:lnTo>
                      <a:pt x="151" y="232"/>
                    </a:lnTo>
                    <a:lnTo>
                      <a:pt x="46" y="218"/>
                    </a:lnTo>
                    <a:lnTo>
                      <a:pt x="20" y="192"/>
                    </a:lnTo>
                    <a:lnTo>
                      <a:pt x="0" y="148"/>
                    </a:lnTo>
                    <a:lnTo>
                      <a:pt x="67" y="41"/>
                    </a:lnTo>
                    <a:lnTo>
                      <a:pt x="151" y="0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ED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4" name="Freeform 50"/>
              <p:cNvSpPr>
                <a:spLocks/>
              </p:cNvSpPr>
              <p:nvPr/>
            </p:nvSpPr>
            <p:spPr bwMode="auto">
              <a:xfrm>
                <a:off x="3120" y="3424"/>
                <a:ext cx="29" cy="54"/>
              </a:xfrm>
              <a:custGeom>
                <a:avLst/>
                <a:gdLst>
                  <a:gd name="T0" fmla="*/ 44 w 87"/>
                  <a:gd name="T1" fmla="*/ 25 h 162"/>
                  <a:gd name="T2" fmla="*/ 23 w 87"/>
                  <a:gd name="T3" fmla="*/ 0 h 162"/>
                  <a:gd name="T4" fmla="*/ 0 w 87"/>
                  <a:gd name="T5" fmla="*/ 19 h 162"/>
                  <a:gd name="T6" fmla="*/ 23 w 87"/>
                  <a:gd name="T7" fmla="*/ 72 h 162"/>
                  <a:gd name="T8" fmla="*/ 44 w 87"/>
                  <a:gd name="T9" fmla="*/ 142 h 162"/>
                  <a:gd name="T10" fmla="*/ 72 w 87"/>
                  <a:gd name="T11" fmla="*/ 162 h 162"/>
                  <a:gd name="T12" fmla="*/ 61 w 87"/>
                  <a:gd name="T13" fmla="*/ 90 h 162"/>
                  <a:gd name="T14" fmla="*/ 87 w 87"/>
                  <a:gd name="T15" fmla="*/ 49 h 162"/>
                  <a:gd name="T16" fmla="*/ 75 w 87"/>
                  <a:gd name="T17" fmla="*/ 25 h 162"/>
                  <a:gd name="T18" fmla="*/ 44 w 87"/>
                  <a:gd name="T19" fmla="*/ 25 h 162"/>
                  <a:gd name="T20" fmla="*/ 44 w 87"/>
                  <a:gd name="T21" fmla="*/ 25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62">
                    <a:moveTo>
                      <a:pt x="44" y="25"/>
                    </a:moveTo>
                    <a:lnTo>
                      <a:pt x="23" y="0"/>
                    </a:lnTo>
                    <a:lnTo>
                      <a:pt x="0" y="19"/>
                    </a:lnTo>
                    <a:lnTo>
                      <a:pt x="23" y="72"/>
                    </a:lnTo>
                    <a:lnTo>
                      <a:pt x="44" y="142"/>
                    </a:lnTo>
                    <a:lnTo>
                      <a:pt x="72" y="162"/>
                    </a:lnTo>
                    <a:lnTo>
                      <a:pt x="61" y="90"/>
                    </a:lnTo>
                    <a:lnTo>
                      <a:pt x="87" y="49"/>
                    </a:lnTo>
                    <a:lnTo>
                      <a:pt x="75" y="25"/>
                    </a:lnTo>
                    <a:lnTo>
                      <a:pt x="44" y="25"/>
                    </a:lnTo>
                    <a:lnTo>
                      <a:pt x="44" y="25"/>
                    </a:lnTo>
                    <a:close/>
                  </a:path>
                </a:pathLst>
              </a:custGeom>
              <a:solidFill>
                <a:srgbClr val="FFED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5" name="Freeform 51"/>
              <p:cNvSpPr>
                <a:spLocks/>
              </p:cNvSpPr>
              <p:nvPr/>
            </p:nvSpPr>
            <p:spPr bwMode="auto">
              <a:xfrm>
                <a:off x="3159" y="3362"/>
                <a:ext cx="100" cy="190"/>
              </a:xfrm>
              <a:custGeom>
                <a:avLst/>
                <a:gdLst>
                  <a:gd name="T0" fmla="*/ 246 w 299"/>
                  <a:gd name="T1" fmla="*/ 6 h 571"/>
                  <a:gd name="T2" fmla="*/ 281 w 299"/>
                  <a:gd name="T3" fmla="*/ 53 h 571"/>
                  <a:gd name="T4" fmla="*/ 269 w 299"/>
                  <a:gd name="T5" fmla="*/ 104 h 571"/>
                  <a:gd name="T6" fmla="*/ 285 w 299"/>
                  <a:gd name="T7" fmla="*/ 156 h 571"/>
                  <a:gd name="T8" fmla="*/ 299 w 299"/>
                  <a:gd name="T9" fmla="*/ 197 h 571"/>
                  <a:gd name="T10" fmla="*/ 275 w 299"/>
                  <a:gd name="T11" fmla="*/ 286 h 571"/>
                  <a:gd name="T12" fmla="*/ 269 w 299"/>
                  <a:gd name="T13" fmla="*/ 348 h 571"/>
                  <a:gd name="T14" fmla="*/ 275 w 299"/>
                  <a:gd name="T15" fmla="*/ 394 h 571"/>
                  <a:gd name="T16" fmla="*/ 241 w 299"/>
                  <a:gd name="T17" fmla="*/ 437 h 571"/>
                  <a:gd name="T18" fmla="*/ 226 w 299"/>
                  <a:gd name="T19" fmla="*/ 481 h 571"/>
                  <a:gd name="T20" fmla="*/ 185 w 299"/>
                  <a:gd name="T21" fmla="*/ 493 h 571"/>
                  <a:gd name="T22" fmla="*/ 119 w 299"/>
                  <a:gd name="T23" fmla="*/ 571 h 571"/>
                  <a:gd name="T24" fmla="*/ 80 w 299"/>
                  <a:gd name="T25" fmla="*/ 533 h 571"/>
                  <a:gd name="T26" fmla="*/ 26 w 299"/>
                  <a:gd name="T27" fmla="*/ 449 h 571"/>
                  <a:gd name="T28" fmla="*/ 0 w 299"/>
                  <a:gd name="T29" fmla="*/ 394 h 571"/>
                  <a:gd name="T30" fmla="*/ 61 w 299"/>
                  <a:gd name="T31" fmla="*/ 397 h 571"/>
                  <a:gd name="T32" fmla="*/ 73 w 299"/>
                  <a:gd name="T33" fmla="*/ 354 h 571"/>
                  <a:gd name="T34" fmla="*/ 40 w 299"/>
                  <a:gd name="T35" fmla="*/ 298 h 571"/>
                  <a:gd name="T36" fmla="*/ 52 w 299"/>
                  <a:gd name="T37" fmla="*/ 223 h 571"/>
                  <a:gd name="T38" fmla="*/ 3 w 299"/>
                  <a:gd name="T39" fmla="*/ 160 h 571"/>
                  <a:gd name="T40" fmla="*/ 26 w 299"/>
                  <a:gd name="T41" fmla="*/ 93 h 571"/>
                  <a:gd name="T42" fmla="*/ 24 w 299"/>
                  <a:gd name="T43" fmla="*/ 60 h 571"/>
                  <a:gd name="T44" fmla="*/ 73 w 299"/>
                  <a:gd name="T45" fmla="*/ 55 h 571"/>
                  <a:gd name="T46" fmla="*/ 148 w 299"/>
                  <a:gd name="T47" fmla="*/ 0 h 571"/>
                  <a:gd name="T48" fmla="*/ 208 w 299"/>
                  <a:gd name="T49" fmla="*/ 9 h 571"/>
                  <a:gd name="T50" fmla="*/ 246 w 299"/>
                  <a:gd name="T51" fmla="*/ 6 h 571"/>
                  <a:gd name="T52" fmla="*/ 246 w 299"/>
                  <a:gd name="T53" fmla="*/ 6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9" h="571">
                    <a:moveTo>
                      <a:pt x="246" y="6"/>
                    </a:moveTo>
                    <a:lnTo>
                      <a:pt x="281" y="53"/>
                    </a:lnTo>
                    <a:lnTo>
                      <a:pt x="269" y="104"/>
                    </a:lnTo>
                    <a:lnTo>
                      <a:pt x="285" y="156"/>
                    </a:lnTo>
                    <a:lnTo>
                      <a:pt x="299" y="197"/>
                    </a:lnTo>
                    <a:lnTo>
                      <a:pt x="275" y="286"/>
                    </a:lnTo>
                    <a:lnTo>
                      <a:pt x="269" y="348"/>
                    </a:lnTo>
                    <a:lnTo>
                      <a:pt x="275" y="394"/>
                    </a:lnTo>
                    <a:lnTo>
                      <a:pt x="241" y="437"/>
                    </a:lnTo>
                    <a:lnTo>
                      <a:pt x="226" y="481"/>
                    </a:lnTo>
                    <a:lnTo>
                      <a:pt x="185" y="493"/>
                    </a:lnTo>
                    <a:lnTo>
                      <a:pt x="119" y="571"/>
                    </a:lnTo>
                    <a:lnTo>
                      <a:pt x="80" y="533"/>
                    </a:lnTo>
                    <a:lnTo>
                      <a:pt x="26" y="449"/>
                    </a:lnTo>
                    <a:lnTo>
                      <a:pt x="0" y="394"/>
                    </a:lnTo>
                    <a:lnTo>
                      <a:pt x="61" y="397"/>
                    </a:lnTo>
                    <a:lnTo>
                      <a:pt x="73" y="354"/>
                    </a:lnTo>
                    <a:lnTo>
                      <a:pt x="40" y="298"/>
                    </a:lnTo>
                    <a:lnTo>
                      <a:pt x="52" y="223"/>
                    </a:lnTo>
                    <a:lnTo>
                      <a:pt x="3" y="160"/>
                    </a:lnTo>
                    <a:lnTo>
                      <a:pt x="26" y="93"/>
                    </a:lnTo>
                    <a:lnTo>
                      <a:pt x="24" y="60"/>
                    </a:lnTo>
                    <a:lnTo>
                      <a:pt x="73" y="55"/>
                    </a:lnTo>
                    <a:lnTo>
                      <a:pt x="148" y="0"/>
                    </a:lnTo>
                    <a:lnTo>
                      <a:pt x="208" y="9"/>
                    </a:lnTo>
                    <a:lnTo>
                      <a:pt x="246" y="6"/>
                    </a:lnTo>
                    <a:lnTo>
                      <a:pt x="246" y="6"/>
                    </a:lnTo>
                    <a:close/>
                  </a:path>
                </a:pathLst>
              </a:custGeom>
              <a:solidFill>
                <a:srgbClr val="FFED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6" name="Freeform 52"/>
              <p:cNvSpPr>
                <a:spLocks/>
              </p:cNvSpPr>
              <p:nvPr/>
            </p:nvSpPr>
            <p:spPr bwMode="auto">
              <a:xfrm>
                <a:off x="3186" y="3562"/>
                <a:ext cx="48" cy="120"/>
              </a:xfrm>
              <a:custGeom>
                <a:avLst/>
                <a:gdLst>
                  <a:gd name="T0" fmla="*/ 100 w 146"/>
                  <a:gd name="T1" fmla="*/ 0 h 361"/>
                  <a:gd name="T2" fmla="*/ 119 w 146"/>
                  <a:gd name="T3" fmla="*/ 3 h 361"/>
                  <a:gd name="T4" fmla="*/ 135 w 146"/>
                  <a:gd name="T5" fmla="*/ 42 h 361"/>
                  <a:gd name="T6" fmla="*/ 82 w 146"/>
                  <a:gd name="T7" fmla="*/ 82 h 361"/>
                  <a:gd name="T8" fmla="*/ 88 w 146"/>
                  <a:gd name="T9" fmla="*/ 131 h 361"/>
                  <a:gd name="T10" fmla="*/ 131 w 146"/>
                  <a:gd name="T11" fmla="*/ 194 h 361"/>
                  <a:gd name="T12" fmla="*/ 140 w 146"/>
                  <a:gd name="T13" fmla="*/ 259 h 361"/>
                  <a:gd name="T14" fmla="*/ 117 w 146"/>
                  <a:gd name="T15" fmla="*/ 275 h 361"/>
                  <a:gd name="T16" fmla="*/ 146 w 146"/>
                  <a:gd name="T17" fmla="*/ 333 h 361"/>
                  <a:gd name="T18" fmla="*/ 56 w 146"/>
                  <a:gd name="T19" fmla="*/ 361 h 361"/>
                  <a:gd name="T20" fmla="*/ 9 w 146"/>
                  <a:gd name="T21" fmla="*/ 317 h 361"/>
                  <a:gd name="T22" fmla="*/ 56 w 146"/>
                  <a:gd name="T23" fmla="*/ 293 h 361"/>
                  <a:gd name="T24" fmla="*/ 27 w 146"/>
                  <a:gd name="T25" fmla="*/ 261 h 361"/>
                  <a:gd name="T26" fmla="*/ 0 w 146"/>
                  <a:gd name="T27" fmla="*/ 182 h 361"/>
                  <a:gd name="T28" fmla="*/ 7 w 146"/>
                  <a:gd name="T29" fmla="*/ 142 h 361"/>
                  <a:gd name="T30" fmla="*/ 21 w 146"/>
                  <a:gd name="T31" fmla="*/ 87 h 361"/>
                  <a:gd name="T32" fmla="*/ 68 w 146"/>
                  <a:gd name="T33" fmla="*/ 21 h 361"/>
                  <a:gd name="T34" fmla="*/ 100 w 146"/>
                  <a:gd name="T35" fmla="*/ 0 h 361"/>
                  <a:gd name="T36" fmla="*/ 100 w 146"/>
                  <a:gd name="T3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6" h="361">
                    <a:moveTo>
                      <a:pt x="100" y="0"/>
                    </a:moveTo>
                    <a:lnTo>
                      <a:pt x="119" y="3"/>
                    </a:lnTo>
                    <a:lnTo>
                      <a:pt x="135" y="42"/>
                    </a:lnTo>
                    <a:lnTo>
                      <a:pt x="82" y="82"/>
                    </a:lnTo>
                    <a:lnTo>
                      <a:pt x="88" y="131"/>
                    </a:lnTo>
                    <a:lnTo>
                      <a:pt x="131" y="194"/>
                    </a:lnTo>
                    <a:lnTo>
                      <a:pt x="140" y="259"/>
                    </a:lnTo>
                    <a:lnTo>
                      <a:pt x="117" y="275"/>
                    </a:lnTo>
                    <a:lnTo>
                      <a:pt x="146" y="333"/>
                    </a:lnTo>
                    <a:lnTo>
                      <a:pt x="56" y="361"/>
                    </a:lnTo>
                    <a:lnTo>
                      <a:pt x="9" y="317"/>
                    </a:lnTo>
                    <a:lnTo>
                      <a:pt x="56" y="293"/>
                    </a:lnTo>
                    <a:lnTo>
                      <a:pt x="27" y="261"/>
                    </a:lnTo>
                    <a:lnTo>
                      <a:pt x="0" y="182"/>
                    </a:lnTo>
                    <a:lnTo>
                      <a:pt x="7" y="142"/>
                    </a:lnTo>
                    <a:lnTo>
                      <a:pt x="21" y="87"/>
                    </a:lnTo>
                    <a:lnTo>
                      <a:pt x="68" y="21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B87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7" name="Freeform 53"/>
              <p:cNvSpPr>
                <a:spLocks/>
              </p:cNvSpPr>
              <p:nvPr/>
            </p:nvSpPr>
            <p:spPr bwMode="auto">
              <a:xfrm>
                <a:off x="3348" y="3528"/>
                <a:ext cx="105" cy="139"/>
              </a:xfrm>
              <a:custGeom>
                <a:avLst/>
                <a:gdLst>
                  <a:gd name="T0" fmla="*/ 0 w 314"/>
                  <a:gd name="T1" fmla="*/ 184 h 416"/>
                  <a:gd name="T2" fmla="*/ 119 w 314"/>
                  <a:gd name="T3" fmla="*/ 172 h 416"/>
                  <a:gd name="T4" fmla="*/ 189 w 314"/>
                  <a:gd name="T5" fmla="*/ 70 h 416"/>
                  <a:gd name="T6" fmla="*/ 224 w 314"/>
                  <a:gd name="T7" fmla="*/ 0 h 416"/>
                  <a:gd name="T8" fmla="*/ 227 w 314"/>
                  <a:gd name="T9" fmla="*/ 65 h 416"/>
                  <a:gd name="T10" fmla="*/ 233 w 314"/>
                  <a:gd name="T11" fmla="*/ 114 h 416"/>
                  <a:gd name="T12" fmla="*/ 285 w 314"/>
                  <a:gd name="T13" fmla="*/ 137 h 416"/>
                  <a:gd name="T14" fmla="*/ 282 w 314"/>
                  <a:gd name="T15" fmla="*/ 193 h 416"/>
                  <a:gd name="T16" fmla="*/ 314 w 314"/>
                  <a:gd name="T17" fmla="*/ 230 h 416"/>
                  <a:gd name="T18" fmla="*/ 224 w 314"/>
                  <a:gd name="T19" fmla="*/ 416 h 416"/>
                  <a:gd name="T20" fmla="*/ 163 w 314"/>
                  <a:gd name="T21" fmla="*/ 410 h 416"/>
                  <a:gd name="T22" fmla="*/ 128 w 314"/>
                  <a:gd name="T23" fmla="*/ 335 h 416"/>
                  <a:gd name="T24" fmla="*/ 77 w 314"/>
                  <a:gd name="T25" fmla="*/ 262 h 416"/>
                  <a:gd name="T26" fmla="*/ 0 w 314"/>
                  <a:gd name="T27" fmla="*/ 184 h 416"/>
                  <a:gd name="T28" fmla="*/ 0 w 314"/>
                  <a:gd name="T29" fmla="*/ 184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4" h="416">
                    <a:moveTo>
                      <a:pt x="0" y="184"/>
                    </a:moveTo>
                    <a:lnTo>
                      <a:pt x="119" y="172"/>
                    </a:lnTo>
                    <a:lnTo>
                      <a:pt x="189" y="70"/>
                    </a:lnTo>
                    <a:lnTo>
                      <a:pt x="224" y="0"/>
                    </a:lnTo>
                    <a:lnTo>
                      <a:pt x="227" y="65"/>
                    </a:lnTo>
                    <a:lnTo>
                      <a:pt x="233" y="114"/>
                    </a:lnTo>
                    <a:lnTo>
                      <a:pt x="285" y="137"/>
                    </a:lnTo>
                    <a:lnTo>
                      <a:pt x="282" y="193"/>
                    </a:lnTo>
                    <a:lnTo>
                      <a:pt x="314" y="230"/>
                    </a:lnTo>
                    <a:lnTo>
                      <a:pt x="224" y="416"/>
                    </a:lnTo>
                    <a:lnTo>
                      <a:pt x="163" y="410"/>
                    </a:lnTo>
                    <a:lnTo>
                      <a:pt x="128" y="335"/>
                    </a:lnTo>
                    <a:lnTo>
                      <a:pt x="77" y="262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8585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8" name="Freeform 54"/>
              <p:cNvSpPr>
                <a:spLocks/>
              </p:cNvSpPr>
              <p:nvPr/>
            </p:nvSpPr>
            <p:spPr bwMode="auto">
              <a:xfrm>
                <a:off x="3458" y="3274"/>
                <a:ext cx="19" cy="18"/>
              </a:xfrm>
              <a:custGeom>
                <a:avLst/>
                <a:gdLst>
                  <a:gd name="T0" fmla="*/ 5 w 56"/>
                  <a:gd name="T1" fmla="*/ 18 h 54"/>
                  <a:gd name="T2" fmla="*/ 23 w 56"/>
                  <a:gd name="T3" fmla="*/ 4 h 54"/>
                  <a:gd name="T4" fmla="*/ 56 w 56"/>
                  <a:gd name="T5" fmla="*/ 0 h 54"/>
                  <a:gd name="T6" fmla="*/ 50 w 56"/>
                  <a:gd name="T7" fmla="*/ 48 h 54"/>
                  <a:gd name="T8" fmla="*/ 8 w 56"/>
                  <a:gd name="T9" fmla="*/ 54 h 54"/>
                  <a:gd name="T10" fmla="*/ 0 w 56"/>
                  <a:gd name="T11" fmla="*/ 52 h 54"/>
                  <a:gd name="T12" fmla="*/ 5 w 56"/>
                  <a:gd name="T13" fmla="*/ 18 h 54"/>
                  <a:gd name="T14" fmla="*/ 5 w 56"/>
                  <a:gd name="T15" fmla="*/ 1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54">
                    <a:moveTo>
                      <a:pt x="5" y="18"/>
                    </a:moveTo>
                    <a:lnTo>
                      <a:pt x="23" y="4"/>
                    </a:lnTo>
                    <a:lnTo>
                      <a:pt x="56" y="0"/>
                    </a:lnTo>
                    <a:lnTo>
                      <a:pt x="50" y="48"/>
                    </a:lnTo>
                    <a:lnTo>
                      <a:pt x="8" y="54"/>
                    </a:lnTo>
                    <a:lnTo>
                      <a:pt x="0" y="52"/>
                    </a:lnTo>
                    <a:lnTo>
                      <a:pt x="5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auto">
              <a:xfrm>
                <a:off x="3380" y="3374"/>
                <a:ext cx="16" cy="12"/>
              </a:xfrm>
              <a:custGeom>
                <a:avLst/>
                <a:gdLst>
                  <a:gd name="T0" fmla="*/ 1 w 47"/>
                  <a:gd name="T1" fmla="*/ 8 h 36"/>
                  <a:gd name="T2" fmla="*/ 18 w 47"/>
                  <a:gd name="T3" fmla="*/ 11 h 36"/>
                  <a:gd name="T4" fmla="*/ 38 w 47"/>
                  <a:gd name="T5" fmla="*/ 0 h 36"/>
                  <a:gd name="T6" fmla="*/ 47 w 47"/>
                  <a:gd name="T7" fmla="*/ 18 h 36"/>
                  <a:gd name="T8" fmla="*/ 29 w 47"/>
                  <a:gd name="T9" fmla="*/ 36 h 36"/>
                  <a:gd name="T10" fmla="*/ 0 w 47"/>
                  <a:gd name="T11" fmla="*/ 31 h 36"/>
                  <a:gd name="T12" fmla="*/ 1 w 47"/>
                  <a:gd name="T13" fmla="*/ 8 h 36"/>
                  <a:gd name="T14" fmla="*/ 1 w 47"/>
                  <a:gd name="T15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36">
                    <a:moveTo>
                      <a:pt x="1" y="8"/>
                    </a:moveTo>
                    <a:lnTo>
                      <a:pt x="18" y="11"/>
                    </a:lnTo>
                    <a:lnTo>
                      <a:pt x="38" y="0"/>
                    </a:lnTo>
                    <a:lnTo>
                      <a:pt x="47" y="18"/>
                    </a:lnTo>
                    <a:lnTo>
                      <a:pt x="29" y="36"/>
                    </a:lnTo>
                    <a:lnTo>
                      <a:pt x="0" y="31"/>
                    </a:lnTo>
                    <a:lnTo>
                      <a:pt x="1" y="8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auto">
              <a:xfrm>
                <a:off x="3401" y="3380"/>
                <a:ext cx="16" cy="13"/>
              </a:xfrm>
              <a:custGeom>
                <a:avLst/>
                <a:gdLst>
                  <a:gd name="T0" fmla="*/ 5 w 49"/>
                  <a:gd name="T1" fmla="*/ 14 h 40"/>
                  <a:gd name="T2" fmla="*/ 18 w 49"/>
                  <a:gd name="T3" fmla="*/ 15 h 40"/>
                  <a:gd name="T4" fmla="*/ 21 w 49"/>
                  <a:gd name="T5" fmla="*/ 0 h 40"/>
                  <a:gd name="T6" fmla="*/ 49 w 49"/>
                  <a:gd name="T7" fmla="*/ 1 h 40"/>
                  <a:gd name="T8" fmla="*/ 49 w 49"/>
                  <a:gd name="T9" fmla="*/ 23 h 40"/>
                  <a:gd name="T10" fmla="*/ 22 w 49"/>
                  <a:gd name="T11" fmla="*/ 40 h 40"/>
                  <a:gd name="T12" fmla="*/ 8 w 49"/>
                  <a:gd name="T13" fmla="*/ 37 h 40"/>
                  <a:gd name="T14" fmla="*/ 0 w 49"/>
                  <a:gd name="T15" fmla="*/ 23 h 40"/>
                  <a:gd name="T16" fmla="*/ 5 w 49"/>
                  <a:gd name="T17" fmla="*/ 14 h 40"/>
                  <a:gd name="T18" fmla="*/ 5 w 49"/>
                  <a:gd name="T19" fmla="*/ 1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40">
                    <a:moveTo>
                      <a:pt x="5" y="14"/>
                    </a:moveTo>
                    <a:lnTo>
                      <a:pt x="18" y="15"/>
                    </a:lnTo>
                    <a:lnTo>
                      <a:pt x="21" y="0"/>
                    </a:lnTo>
                    <a:lnTo>
                      <a:pt x="49" y="1"/>
                    </a:lnTo>
                    <a:lnTo>
                      <a:pt x="49" y="23"/>
                    </a:lnTo>
                    <a:lnTo>
                      <a:pt x="22" y="40"/>
                    </a:lnTo>
                    <a:lnTo>
                      <a:pt x="8" y="37"/>
                    </a:lnTo>
                    <a:lnTo>
                      <a:pt x="0" y="23"/>
                    </a:lnTo>
                    <a:lnTo>
                      <a:pt x="5" y="14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auto">
              <a:xfrm>
                <a:off x="3423" y="3366"/>
                <a:ext cx="10" cy="17"/>
              </a:xfrm>
              <a:custGeom>
                <a:avLst/>
                <a:gdLst>
                  <a:gd name="T0" fmla="*/ 1 w 31"/>
                  <a:gd name="T1" fmla="*/ 25 h 49"/>
                  <a:gd name="T2" fmla="*/ 12 w 31"/>
                  <a:gd name="T3" fmla="*/ 21 h 49"/>
                  <a:gd name="T4" fmla="*/ 8 w 31"/>
                  <a:gd name="T5" fmla="*/ 0 h 49"/>
                  <a:gd name="T6" fmla="*/ 27 w 31"/>
                  <a:gd name="T7" fmla="*/ 14 h 49"/>
                  <a:gd name="T8" fmla="*/ 31 w 31"/>
                  <a:gd name="T9" fmla="*/ 34 h 49"/>
                  <a:gd name="T10" fmla="*/ 13 w 31"/>
                  <a:gd name="T11" fmla="*/ 49 h 49"/>
                  <a:gd name="T12" fmla="*/ 0 w 31"/>
                  <a:gd name="T13" fmla="*/ 43 h 49"/>
                  <a:gd name="T14" fmla="*/ 1 w 31"/>
                  <a:gd name="T15" fmla="*/ 25 h 49"/>
                  <a:gd name="T16" fmla="*/ 1 w 31"/>
                  <a:gd name="T17" fmla="*/ 2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49">
                    <a:moveTo>
                      <a:pt x="1" y="25"/>
                    </a:moveTo>
                    <a:lnTo>
                      <a:pt x="12" y="21"/>
                    </a:lnTo>
                    <a:lnTo>
                      <a:pt x="8" y="0"/>
                    </a:lnTo>
                    <a:lnTo>
                      <a:pt x="27" y="14"/>
                    </a:lnTo>
                    <a:lnTo>
                      <a:pt x="31" y="34"/>
                    </a:lnTo>
                    <a:lnTo>
                      <a:pt x="13" y="49"/>
                    </a:lnTo>
                    <a:lnTo>
                      <a:pt x="0" y="43"/>
                    </a:lnTo>
                    <a:lnTo>
                      <a:pt x="1" y="25"/>
                    </a:lnTo>
                    <a:lnTo>
                      <a:pt x="1" y="25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auto">
              <a:xfrm>
                <a:off x="3379" y="3321"/>
                <a:ext cx="32" cy="18"/>
              </a:xfrm>
              <a:custGeom>
                <a:avLst/>
                <a:gdLst>
                  <a:gd name="T0" fmla="*/ 0 w 96"/>
                  <a:gd name="T1" fmla="*/ 15 h 56"/>
                  <a:gd name="T2" fmla="*/ 19 w 96"/>
                  <a:gd name="T3" fmla="*/ 1 h 56"/>
                  <a:gd name="T4" fmla="*/ 45 w 96"/>
                  <a:gd name="T5" fmla="*/ 14 h 56"/>
                  <a:gd name="T6" fmla="*/ 67 w 96"/>
                  <a:gd name="T7" fmla="*/ 0 h 56"/>
                  <a:gd name="T8" fmla="*/ 96 w 96"/>
                  <a:gd name="T9" fmla="*/ 7 h 56"/>
                  <a:gd name="T10" fmla="*/ 83 w 96"/>
                  <a:gd name="T11" fmla="*/ 32 h 56"/>
                  <a:gd name="T12" fmla="*/ 58 w 96"/>
                  <a:gd name="T13" fmla="*/ 56 h 56"/>
                  <a:gd name="T14" fmla="*/ 6 w 96"/>
                  <a:gd name="T15" fmla="*/ 36 h 56"/>
                  <a:gd name="T16" fmla="*/ 0 w 96"/>
                  <a:gd name="T17" fmla="*/ 15 h 56"/>
                  <a:gd name="T18" fmla="*/ 0 w 96"/>
                  <a:gd name="T19" fmla="*/ 1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6" h="56">
                    <a:moveTo>
                      <a:pt x="0" y="15"/>
                    </a:moveTo>
                    <a:lnTo>
                      <a:pt x="19" y="1"/>
                    </a:lnTo>
                    <a:lnTo>
                      <a:pt x="45" y="14"/>
                    </a:lnTo>
                    <a:lnTo>
                      <a:pt x="67" y="0"/>
                    </a:lnTo>
                    <a:lnTo>
                      <a:pt x="96" y="7"/>
                    </a:lnTo>
                    <a:lnTo>
                      <a:pt x="83" y="32"/>
                    </a:lnTo>
                    <a:lnTo>
                      <a:pt x="58" y="56"/>
                    </a:lnTo>
                    <a:lnTo>
                      <a:pt x="6" y="36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auto">
              <a:xfrm>
                <a:off x="3877" y="3374"/>
                <a:ext cx="80" cy="68"/>
              </a:xfrm>
              <a:custGeom>
                <a:avLst/>
                <a:gdLst>
                  <a:gd name="T0" fmla="*/ 40 w 240"/>
                  <a:gd name="T1" fmla="*/ 140 h 204"/>
                  <a:gd name="T2" fmla="*/ 0 w 240"/>
                  <a:gd name="T3" fmla="*/ 160 h 204"/>
                  <a:gd name="T4" fmla="*/ 8 w 240"/>
                  <a:gd name="T5" fmla="*/ 186 h 204"/>
                  <a:gd name="T6" fmla="*/ 54 w 240"/>
                  <a:gd name="T7" fmla="*/ 204 h 204"/>
                  <a:gd name="T8" fmla="*/ 113 w 240"/>
                  <a:gd name="T9" fmla="*/ 195 h 204"/>
                  <a:gd name="T10" fmla="*/ 141 w 240"/>
                  <a:gd name="T11" fmla="*/ 158 h 204"/>
                  <a:gd name="T12" fmla="*/ 187 w 240"/>
                  <a:gd name="T13" fmla="*/ 151 h 204"/>
                  <a:gd name="T14" fmla="*/ 159 w 240"/>
                  <a:gd name="T15" fmla="*/ 128 h 204"/>
                  <a:gd name="T16" fmla="*/ 194 w 240"/>
                  <a:gd name="T17" fmla="*/ 102 h 204"/>
                  <a:gd name="T18" fmla="*/ 171 w 240"/>
                  <a:gd name="T19" fmla="*/ 72 h 204"/>
                  <a:gd name="T20" fmla="*/ 240 w 240"/>
                  <a:gd name="T21" fmla="*/ 9 h 204"/>
                  <a:gd name="T22" fmla="*/ 185 w 240"/>
                  <a:gd name="T23" fmla="*/ 0 h 204"/>
                  <a:gd name="T24" fmla="*/ 136 w 240"/>
                  <a:gd name="T25" fmla="*/ 35 h 204"/>
                  <a:gd name="T26" fmla="*/ 101 w 240"/>
                  <a:gd name="T27" fmla="*/ 56 h 204"/>
                  <a:gd name="T28" fmla="*/ 110 w 240"/>
                  <a:gd name="T29" fmla="*/ 90 h 204"/>
                  <a:gd name="T30" fmla="*/ 26 w 240"/>
                  <a:gd name="T31" fmla="*/ 116 h 204"/>
                  <a:gd name="T32" fmla="*/ 40 w 240"/>
                  <a:gd name="T33" fmla="*/ 140 h 204"/>
                  <a:gd name="T34" fmla="*/ 40 w 240"/>
                  <a:gd name="T35" fmla="*/ 14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0" h="204">
                    <a:moveTo>
                      <a:pt x="40" y="140"/>
                    </a:moveTo>
                    <a:lnTo>
                      <a:pt x="0" y="160"/>
                    </a:lnTo>
                    <a:lnTo>
                      <a:pt x="8" y="186"/>
                    </a:lnTo>
                    <a:lnTo>
                      <a:pt x="54" y="204"/>
                    </a:lnTo>
                    <a:lnTo>
                      <a:pt x="113" y="195"/>
                    </a:lnTo>
                    <a:lnTo>
                      <a:pt x="141" y="158"/>
                    </a:lnTo>
                    <a:lnTo>
                      <a:pt x="187" y="151"/>
                    </a:lnTo>
                    <a:lnTo>
                      <a:pt x="159" y="128"/>
                    </a:lnTo>
                    <a:lnTo>
                      <a:pt x="194" y="102"/>
                    </a:lnTo>
                    <a:lnTo>
                      <a:pt x="171" y="72"/>
                    </a:lnTo>
                    <a:lnTo>
                      <a:pt x="240" y="9"/>
                    </a:lnTo>
                    <a:lnTo>
                      <a:pt x="185" y="0"/>
                    </a:lnTo>
                    <a:lnTo>
                      <a:pt x="136" y="35"/>
                    </a:lnTo>
                    <a:lnTo>
                      <a:pt x="101" y="56"/>
                    </a:lnTo>
                    <a:lnTo>
                      <a:pt x="110" y="90"/>
                    </a:lnTo>
                    <a:lnTo>
                      <a:pt x="26" y="116"/>
                    </a:lnTo>
                    <a:lnTo>
                      <a:pt x="40" y="140"/>
                    </a:lnTo>
                    <a:lnTo>
                      <a:pt x="40" y="140"/>
                    </a:lnTo>
                    <a:close/>
                  </a:path>
                </a:pathLst>
              </a:custGeom>
              <a:solidFill>
                <a:srgbClr val="836B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4" name="Freeform 60"/>
              <p:cNvSpPr>
                <a:spLocks/>
              </p:cNvSpPr>
              <p:nvPr/>
            </p:nvSpPr>
            <p:spPr bwMode="auto">
              <a:xfrm>
                <a:off x="3412" y="3261"/>
                <a:ext cx="11" cy="9"/>
              </a:xfrm>
              <a:custGeom>
                <a:avLst/>
                <a:gdLst>
                  <a:gd name="T0" fmla="*/ 6 w 33"/>
                  <a:gd name="T1" fmla="*/ 25 h 28"/>
                  <a:gd name="T2" fmla="*/ 16 w 33"/>
                  <a:gd name="T3" fmla="*/ 10 h 28"/>
                  <a:gd name="T4" fmla="*/ 29 w 33"/>
                  <a:gd name="T5" fmla="*/ 28 h 28"/>
                  <a:gd name="T6" fmla="*/ 33 w 33"/>
                  <a:gd name="T7" fmla="*/ 4 h 28"/>
                  <a:gd name="T8" fmla="*/ 0 w 33"/>
                  <a:gd name="T9" fmla="*/ 0 h 28"/>
                  <a:gd name="T10" fmla="*/ 6 w 33"/>
                  <a:gd name="T11" fmla="*/ 25 h 28"/>
                  <a:gd name="T12" fmla="*/ 6 w 33"/>
                  <a:gd name="T13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8">
                    <a:moveTo>
                      <a:pt x="6" y="25"/>
                    </a:moveTo>
                    <a:lnTo>
                      <a:pt x="16" y="10"/>
                    </a:lnTo>
                    <a:lnTo>
                      <a:pt x="29" y="28"/>
                    </a:lnTo>
                    <a:lnTo>
                      <a:pt x="33" y="4"/>
                    </a:lnTo>
                    <a:lnTo>
                      <a:pt x="0" y="0"/>
                    </a:lnTo>
                    <a:lnTo>
                      <a:pt x="6" y="25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8B9D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5" name="Freeform 61"/>
              <p:cNvSpPr>
                <a:spLocks/>
              </p:cNvSpPr>
              <p:nvPr/>
            </p:nvSpPr>
            <p:spPr bwMode="auto">
              <a:xfrm>
                <a:off x="2967" y="3713"/>
                <a:ext cx="110" cy="44"/>
              </a:xfrm>
              <a:custGeom>
                <a:avLst/>
                <a:gdLst>
                  <a:gd name="T0" fmla="*/ 0 w 329"/>
                  <a:gd name="T1" fmla="*/ 82 h 132"/>
                  <a:gd name="T2" fmla="*/ 264 w 329"/>
                  <a:gd name="T3" fmla="*/ 0 h 132"/>
                  <a:gd name="T4" fmla="*/ 329 w 329"/>
                  <a:gd name="T5" fmla="*/ 46 h 132"/>
                  <a:gd name="T6" fmla="*/ 329 w 329"/>
                  <a:gd name="T7" fmla="*/ 86 h 132"/>
                  <a:gd name="T8" fmla="*/ 269 w 329"/>
                  <a:gd name="T9" fmla="*/ 132 h 132"/>
                  <a:gd name="T10" fmla="*/ 0 w 329"/>
                  <a:gd name="T11" fmla="*/ 82 h 132"/>
                  <a:gd name="T12" fmla="*/ 0 w 329"/>
                  <a:gd name="T13" fmla="*/ 8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9" h="132">
                    <a:moveTo>
                      <a:pt x="0" y="82"/>
                    </a:moveTo>
                    <a:lnTo>
                      <a:pt x="264" y="0"/>
                    </a:lnTo>
                    <a:lnTo>
                      <a:pt x="329" y="46"/>
                    </a:lnTo>
                    <a:lnTo>
                      <a:pt x="329" y="86"/>
                    </a:lnTo>
                    <a:lnTo>
                      <a:pt x="269" y="132"/>
                    </a:lnTo>
                    <a:lnTo>
                      <a:pt x="0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6" name="Freeform 62"/>
              <p:cNvSpPr>
                <a:spLocks/>
              </p:cNvSpPr>
              <p:nvPr/>
            </p:nvSpPr>
            <p:spPr bwMode="auto">
              <a:xfrm>
                <a:off x="3208" y="3770"/>
                <a:ext cx="75" cy="36"/>
              </a:xfrm>
              <a:custGeom>
                <a:avLst/>
                <a:gdLst>
                  <a:gd name="T0" fmla="*/ 0 w 226"/>
                  <a:gd name="T1" fmla="*/ 13 h 107"/>
                  <a:gd name="T2" fmla="*/ 160 w 226"/>
                  <a:gd name="T3" fmla="*/ 0 h 107"/>
                  <a:gd name="T4" fmla="*/ 226 w 226"/>
                  <a:gd name="T5" fmla="*/ 107 h 107"/>
                  <a:gd name="T6" fmla="*/ 128 w 226"/>
                  <a:gd name="T7" fmla="*/ 91 h 107"/>
                  <a:gd name="T8" fmla="*/ 0 w 226"/>
                  <a:gd name="T9" fmla="*/ 13 h 107"/>
                  <a:gd name="T10" fmla="*/ 0 w 226"/>
                  <a:gd name="T11" fmla="*/ 13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" h="107">
                    <a:moveTo>
                      <a:pt x="0" y="13"/>
                    </a:moveTo>
                    <a:lnTo>
                      <a:pt x="160" y="0"/>
                    </a:lnTo>
                    <a:lnTo>
                      <a:pt x="226" y="107"/>
                    </a:lnTo>
                    <a:lnTo>
                      <a:pt x="128" y="91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7" name="Freeform 63"/>
              <p:cNvSpPr>
                <a:spLocks/>
              </p:cNvSpPr>
              <p:nvPr/>
            </p:nvSpPr>
            <p:spPr bwMode="auto">
              <a:xfrm>
                <a:off x="3137" y="3798"/>
                <a:ext cx="168" cy="99"/>
              </a:xfrm>
              <a:custGeom>
                <a:avLst/>
                <a:gdLst>
                  <a:gd name="T0" fmla="*/ 0 w 505"/>
                  <a:gd name="T1" fmla="*/ 298 h 298"/>
                  <a:gd name="T2" fmla="*/ 103 w 505"/>
                  <a:gd name="T3" fmla="*/ 270 h 298"/>
                  <a:gd name="T4" fmla="*/ 505 w 505"/>
                  <a:gd name="T5" fmla="*/ 56 h 298"/>
                  <a:gd name="T6" fmla="*/ 415 w 505"/>
                  <a:gd name="T7" fmla="*/ 0 h 298"/>
                  <a:gd name="T8" fmla="*/ 0 w 505"/>
                  <a:gd name="T9" fmla="*/ 298 h 298"/>
                  <a:gd name="T10" fmla="*/ 0 w 505"/>
                  <a:gd name="T11" fmla="*/ 298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5" h="298">
                    <a:moveTo>
                      <a:pt x="0" y="298"/>
                    </a:moveTo>
                    <a:lnTo>
                      <a:pt x="103" y="270"/>
                    </a:lnTo>
                    <a:lnTo>
                      <a:pt x="505" y="56"/>
                    </a:lnTo>
                    <a:lnTo>
                      <a:pt x="415" y="0"/>
                    </a:lnTo>
                    <a:lnTo>
                      <a:pt x="0" y="298"/>
                    </a:ln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C2A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8" name="Freeform 64"/>
              <p:cNvSpPr>
                <a:spLocks/>
              </p:cNvSpPr>
              <p:nvPr/>
            </p:nvSpPr>
            <p:spPr bwMode="auto">
              <a:xfrm>
                <a:off x="3645" y="3804"/>
                <a:ext cx="278" cy="129"/>
              </a:xfrm>
              <a:custGeom>
                <a:avLst/>
                <a:gdLst>
                  <a:gd name="T0" fmla="*/ 0 w 834"/>
                  <a:gd name="T1" fmla="*/ 217 h 385"/>
                  <a:gd name="T2" fmla="*/ 6 w 834"/>
                  <a:gd name="T3" fmla="*/ 176 h 385"/>
                  <a:gd name="T4" fmla="*/ 38 w 834"/>
                  <a:gd name="T5" fmla="*/ 158 h 385"/>
                  <a:gd name="T6" fmla="*/ 69 w 834"/>
                  <a:gd name="T7" fmla="*/ 161 h 385"/>
                  <a:gd name="T8" fmla="*/ 135 w 834"/>
                  <a:gd name="T9" fmla="*/ 190 h 385"/>
                  <a:gd name="T10" fmla="*/ 257 w 834"/>
                  <a:gd name="T11" fmla="*/ 221 h 385"/>
                  <a:gd name="T12" fmla="*/ 342 w 834"/>
                  <a:gd name="T13" fmla="*/ 291 h 385"/>
                  <a:gd name="T14" fmla="*/ 400 w 834"/>
                  <a:gd name="T15" fmla="*/ 305 h 385"/>
                  <a:gd name="T16" fmla="*/ 447 w 834"/>
                  <a:gd name="T17" fmla="*/ 287 h 385"/>
                  <a:gd name="T18" fmla="*/ 509 w 834"/>
                  <a:gd name="T19" fmla="*/ 304 h 385"/>
                  <a:gd name="T20" fmla="*/ 544 w 834"/>
                  <a:gd name="T21" fmla="*/ 269 h 385"/>
                  <a:gd name="T22" fmla="*/ 708 w 834"/>
                  <a:gd name="T23" fmla="*/ 166 h 385"/>
                  <a:gd name="T24" fmla="*/ 690 w 834"/>
                  <a:gd name="T25" fmla="*/ 0 h 385"/>
                  <a:gd name="T26" fmla="*/ 805 w 834"/>
                  <a:gd name="T27" fmla="*/ 109 h 385"/>
                  <a:gd name="T28" fmla="*/ 834 w 834"/>
                  <a:gd name="T29" fmla="*/ 148 h 385"/>
                  <a:gd name="T30" fmla="*/ 753 w 834"/>
                  <a:gd name="T31" fmla="*/ 193 h 385"/>
                  <a:gd name="T32" fmla="*/ 673 w 834"/>
                  <a:gd name="T33" fmla="*/ 248 h 385"/>
                  <a:gd name="T34" fmla="*/ 613 w 834"/>
                  <a:gd name="T35" fmla="*/ 296 h 385"/>
                  <a:gd name="T36" fmla="*/ 546 w 834"/>
                  <a:gd name="T37" fmla="*/ 381 h 385"/>
                  <a:gd name="T38" fmla="*/ 478 w 834"/>
                  <a:gd name="T39" fmla="*/ 385 h 385"/>
                  <a:gd name="T40" fmla="*/ 442 w 834"/>
                  <a:gd name="T41" fmla="*/ 384 h 385"/>
                  <a:gd name="T42" fmla="*/ 376 w 834"/>
                  <a:gd name="T43" fmla="*/ 363 h 385"/>
                  <a:gd name="T44" fmla="*/ 174 w 834"/>
                  <a:gd name="T45" fmla="*/ 277 h 385"/>
                  <a:gd name="T46" fmla="*/ 41 w 834"/>
                  <a:gd name="T47" fmla="*/ 252 h 385"/>
                  <a:gd name="T48" fmla="*/ 0 w 834"/>
                  <a:gd name="T49" fmla="*/ 217 h 385"/>
                  <a:gd name="T50" fmla="*/ 0 w 834"/>
                  <a:gd name="T51" fmla="*/ 217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34" h="385">
                    <a:moveTo>
                      <a:pt x="0" y="217"/>
                    </a:moveTo>
                    <a:lnTo>
                      <a:pt x="6" y="176"/>
                    </a:lnTo>
                    <a:lnTo>
                      <a:pt x="38" y="158"/>
                    </a:lnTo>
                    <a:lnTo>
                      <a:pt x="69" y="161"/>
                    </a:lnTo>
                    <a:lnTo>
                      <a:pt x="135" y="190"/>
                    </a:lnTo>
                    <a:lnTo>
                      <a:pt x="257" y="221"/>
                    </a:lnTo>
                    <a:lnTo>
                      <a:pt x="342" y="291"/>
                    </a:lnTo>
                    <a:lnTo>
                      <a:pt x="400" y="305"/>
                    </a:lnTo>
                    <a:lnTo>
                      <a:pt x="447" y="287"/>
                    </a:lnTo>
                    <a:lnTo>
                      <a:pt x="509" y="304"/>
                    </a:lnTo>
                    <a:lnTo>
                      <a:pt x="544" y="269"/>
                    </a:lnTo>
                    <a:lnTo>
                      <a:pt x="708" y="166"/>
                    </a:lnTo>
                    <a:lnTo>
                      <a:pt x="690" y="0"/>
                    </a:lnTo>
                    <a:lnTo>
                      <a:pt x="805" y="109"/>
                    </a:lnTo>
                    <a:lnTo>
                      <a:pt x="834" y="148"/>
                    </a:lnTo>
                    <a:lnTo>
                      <a:pt x="753" y="193"/>
                    </a:lnTo>
                    <a:lnTo>
                      <a:pt x="673" y="248"/>
                    </a:lnTo>
                    <a:lnTo>
                      <a:pt x="613" y="296"/>
                    </a:lnTo>
                    <a:lnTo>
                      <a:pt x="546" y="381"/>
                    </a:lnTo>
                    <a:lnTo>
                      <a:pt x="478" y="385"/>
                    </a:lnTo>
                    <a:lnTo>
                      <a:pt x="442" y="384"/>
                    </a:lnTo>
                    <a:lnTo>
                      <a:pt x="376" y="363"/>
                    </a:lnTo>
                    <a:lnTo>
                      <a:pt x="174" y="277"/>
                    </a:lnTo>
                    <a:lnTo>
                      <a:pt x="41" y="252"/>
                    </a:lnTo>
                    <a:lnTo>
                      <a:pt x="0" y="217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CCC4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9" name="Freeform 65"/>
              <p:cNvSpPr>
                <a:spLocks/>
              </p:cNvSpPr>
              <p:nvPr/>
            </p:nvSpPr>
            <p:spPr bwMode="auto">
              <a:xfrm>
                <a:off x="2954" y="3759"/>
                <a:ext cx="329" cy="131"/>
              </a:xfrm>
              <a:custGeom>
                <a:avLst/>
                <a:gdLst>
                  <a:gd name="T0" fmla="*/ 409 w 987"/>
                  <a:gd name="T1" fmla="*/ 0 h 393"/>
                  <a:gd name="T2" fmla="*/ 376 w 987"/>
                  <a:gd name="T3" fmla="*/ 16 h 393"/>
                  <a:gd name="T4" fmla="*/ 375 w 987"/>
                  <a:gd name="T5" fmla="*/ 34 h 393"/>
                  <a:gd name="T6" fmla="*/ 531 w 987"/>
                  <a:gd name="T7" fmla="*/ 67 h 393"/>
                  <a:gd name="T8" fmla="*/ 752 w 987"/>
                  <a:gd name="T9" fmla="*/ 76 h 393"/>
                  <a:gd name="T10" fmla="*/ 814 w 987"/>
                  <a:gd name="T11" fmla="*/ 136 h 393"/>
                  <a:gd name="T12" fmla="*/ 427 w 987"/>
                  <a:gd name="T13" fmla="*/ 169 h 393"/>
                  <a:gd name="T14" fmla="*/ 361 w 987"/>
                  <a:gd name="T15" fmla="*/ 180 h 393"/>
                  <a:gd name="T16" fmla="*/ 384 w 987"/>
                  <a:gd name="T17" fmla="*/ 197 h 393"/>
                  <a:gd name="T18" fmla="*/ 626 w 987"/>
                  <a:gd name="T19" fmla="*/ 215 h 393"/>
                  <a:gd name="T20" fmla="*/ 822 w 987"/>
                  <a:gd name="T21" fmla="*/ 169 h 393"/>
                  <a:gd name="T22" fmla="*/ 817 w 987"/>
                  <a:gd name="T23" fmla="*/ 196 h 393"/>
                  <a:gd name="T24" fmla="*/ 539 w 987"/>
                  <a:gd name="T25" fmla="*/ 321 h 393"/>
                  <a:gd name="T26" fmla="*/ 494 w 987"/>
                  <a:gd name="T27" fmla="*/ 338 h 393"/>
                  <a:gd name="T28" fmla="*/ 0 w 987"/>
                  <a:gd name="T29" fmla="*/ 129 h 393"/>
                  <a:gd name="T30" fmla="*/ 21 w 987"/>
                  <a:gd name="T31" fmla="*/ 160 h 393"/>
                  <a:gd name="T32" fmla="*/ 328 w 987"/>
                  <a:gd name="T33" fmla="*/ 298 h 393"/>
                  <a:gd name="T34" fmla="*/ 527 w 987"/>
                  <a:gd name="T35" fmla="*/ 393 h 393"/>
                  <a:gd name="T36" fmla="*/ 761 w 987"/>
                  <a:gd name="T37" fmla="*/ 262 h 393"/>
                  <a:gd name="T38" fmla="*/ 943 w 987"/>
                  <a:gd name="T39" fmla="*/ 171 h 393"/>
                  <a:gd name="T40" fmla="*/ 987 w 987"/>
                  <a:gd name="T41" fmla="*/ 140 h 393"/>
                  <a:gd name="T42" fmla="*/ 931 w 987"/>
                  <a:gd name="T43" fmla="*/ 139 h 393"/>
                  <a:gd name="T44" fmla="*/ 769 w 987"/>
                  <a:gd name="T45" fmla="*/ 46 h 393"/>
                  <a:gd name="T46" fmla="*/ 576 w 987"/>
                  <a:gd name="T47" fmla="*/ 10 h 393"/>
                  <a:gd name="T48" fmla="*/ 551 w 987"/>
                  <a:gd name="T49" fmla="*/ 29 h 393"/>
                  <a:gd name="T50" fmla="*/ 446 w 987"/>
                  <a:gd name="T51" fmla="*/ 21 h 393"/>
                  <a:gd name="T52" fmla="*/ 409 w 987"/>
                  <a:gd name="T53" fmla="*/ 0 h 393"/>
                  <a:gd name="T54" fmla="*/ 409 w 987"/>
                  <a:gd name="T55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87" h="393">
                    <a:moveTo>
                      <a:pt x="409" y="0"/>
                    </a:moveTo>
                    <a:lnTo>
                      <a:pt x="376" y="16"/>
                    </a:lnTo>
                    <a:lnTo>
                      <a:pt x="375" y="34"/>
                    </a:lnTo>
                    <a:lnTo>
                      <a:pt x="531" y="67"/>
                    </a:lnTo>
                    <a:lnTo>
                      <a:pt x="752" y="76"/>
                    </a:lnTo>
                    <a:lnTo>
                      <a:pt x="814" y="136"/>
                    </a:lnTo>
                    <a:lnTo>
                      <a:pt x="427" y="169"/>
                    </a:lnTo>
                    <a:lnTo>
                      <a:pt x="361" y="180"/>
                    </a:lnTo>
                    <a:lnTo>
                      <a:pt x="384" y="197"/>
                    </a:lnTo>
                    <a:lnTo>
                      <a:pt x="626" y="215"/>
                    </a:lnTo>
                    <a:lnTo>
                      <a:pt x="822" y="169"/>
                    </a:lnTo>
                    <a:lnTo>
                      <a:pt x="817" y="196"/>
                    </a:lnTo>
                    <a:lnTo>
                      <a:pt x="539" y="321"/>
                    </a:lnTo>
                    <a:lnTo>
                      <a:pt x="494" y="338"/>
                    </a:lnTo>
                    <a:lnTo>
                      <a:pt x="0" y="129"/>
                    </a:lnTo>
                    <a:lnTo>
                      <a:pt x="21" y="160"/>
                    </a:lnTo>
                    <a:lnTo>
                      <a:pt x="328" y="298"/>
                    </a:lnTo>
                    <a:lnTo>
                      <a:pt x="527" y="393"/>
                    </a:lnTo>
                    <a:lnTo>
                      <a:pt x="761" y="262"/>
                    </a:lnTo>
                    <a:lnTo>
                      <a:pt x="943" y="171"/>
                    </a:lnTo>
                    <a:lnTo>
                      <a:pt x="987" y="140"/>
                    </a:lnTo>
                    <a:lnTo>
                      <a:pt x="931" y="139"/>
                    </a:lnTo>
                    <a:lnTo>
                      <a:pt x="769" y="46"/>
                    </a:lnTo>
                    <a:lnTo>
                      <a:pt x="576" y="10"/>
                    </a:lnTo>
                    <a:lnTo>
                      <a:pt x="551" y="29"/>
                    </a:lnTo>
                    <a:lnTo>
                      <a:pt x="446" y="21"/>
                    </a:lnTo>
                    <a:lnTo>
                      <a:pt x="409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D6D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0" name="Freeform 66"/>
              <p:cNvSpPr>
                <a:spLocks/>
              </p:cNvSpPr>
              <p:nvPr/>
            </p:nvSpPr>
            <p:spPr bwMode="auto">
              <a:xfrm>
                <a:off x="3077" y="3800"/>
                <a:ext cx="139" cy="20"/>
              </a:xfrm>
              <a:custGeom>
                <a:avLst/>
                <a:gdLst>
                  <a:gd name="T0" fmla="*/ 4 w 419"/>
                  <a:gd name="T1" fmla="*/ 20 h 58"/>
                  <a:gd name="T2" fmla="*/ 163 w 419"/>
                  <a:gd name="T3" fmla="*/ 20 h 58"/>
                  <a:gd name="T4" fmla="*/ 349 w 419"/>
                  <a:gd name="T5" fmla="*/ 0 h 58"/>
                  <a:gd name="T6" fmla="*/ 419 w 419"/>
                  <a:gd name="T7" fmla="*/ 16 h 58"/>
                  <a:gd name="T8" fmla="*/ 378 w 419"/>
                  <a:gd name="T9" fmla="*/ 41 h 58"/>
                  <a:gd name="T10" fmla="*/ 208 w 419"/>
                  <a:gd name="T11" fmla="*/ 58 h 58"/>
                  <a:gd name="T12" fmla="*/ 78 w 419"/>
                  <a:gd name="T13" fmla="*/ 49 h 58"/>
                  <a:gd name="T14" fmla="*/ 0 w 419"/>
                  <a:gd name="T15" fmla="*/ 41 h 58"/>
                  <a:gd name="T16" fmla="*/ 4 w 419"/>
                  <a:gd name="T17" fmla="*/ 20 h 58"/>
                  <a:gd name="T18" fmla="*/ 4 w 419"/>
                  <a:gd name="T19" fmla="*/ 2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9" h="58">
                    <a:moveTo>
                      <a:pt x="4" y="20"/>
                    </a:moveTo>
                    <a:lnTo>
                      <a:pt x="163" y="20"/>
                    </a:lnTo>
                    <a:lnTo>
                      <a:pt x="349" y="0"/>
                    </a:lnTo>
                    <a:lnTo>
                      <a:pt x="419" y="16"/>
                    </a:lnTo>
                    <a:lnTo>
                      <a:pt x="378" y="41"/>
                    </a:lnTo>
                    <a:lnTo>
                      <a:pt x="208" y="58"/>
                    </a:lnTo>
                    <a:lnTo>
                      <a:pt x="78" y="49"/>
                    </a:lnTo>
                    <a:lnTo>
                      <a:pt x="0" y="41"/>
                    </a:lnTo>
                    <a:lnTo>
                      <a:pt x="4" y="20"/>
                    </a:lnTo>
                    <a:lnTo>
                      <a:pt x="4" y="20"/>
                    </a:lnTo>
                    <a:close/>
                  </a:path>
                </a:pathLst>
              </a:custGeom>
              <a:solidFill>
                <a:srgbClr val="FFDB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1" name="Freeform 67"/>
              <p:cNvSpPr>
                <a:spLocks/>
              </p:cNvSpPr>
              <p:nvPr/>
            </p:nvSpPr>
            <p:spPr bwMode="auto">
              <a:xfrm>
                <a:off x="3429" y="3153"/>
                <a:ext cx="62" cy="114"/>
              </a:xfrm>
              <a:custGeom>
                <a:avLst/>
                <a:gdLst>
                  <a:gd name="T0" fmla="*/ 5 w 187"/>
                  <a:gd name="T1" fmla="*/ 3 h 341"/>
                  <a:gd name="T2" fmla="*/ 69 w 187"/>
                  <a:gd name="T3" fmla="*/ 0 h 341"/>
                  <a:gd name="T4" fmla="*/ 96 w 187"/>
                  <a:gd name="T5" fmla="*/ 9 h 341"/>
                  <a:gd name="T6" fmla="*/ 119 w 187"/>
                  <a:gd name="T7" fmla="*/ 27 h 341"/>
                  <a:gd name="T8" fmla="*/ 134 w 187"/>
                  <a:gd name="T9" fmla="*/ 54 h 341"/>
                  <a:gd name="T10" fmla="*/ 140 w 187"/>
                  <a:gd name="T11" fmla="*/ 83 h 341"/>
                  <a:gd name="T12" fmla="*/ 137 w 187"/>
                  <a:gd name="T13" fmla="*/ 145 h 341"/>
                  <a:gd name="T14" fmla="*/ 164 w 187"/>
                  <a:gd name="T15" fmla="*/ 189 h 341"/>
                  <a:gd name="T16" fmla="*/ 164 w 187"/>
                  <a:gd name="T17" fmla="*/ 215 h 341"/>
                  <a:gd name="T18" fmla="*/ 173 w 187"/>
                  <a:gd name="T19" fmla="*/ 237 h 341"/>
                  <a:gd name="T20" fmla="*/ 187 w 187"/>
                  <a:gd name="T21" fmla="*/ 284 h 341"/>
                  <a:gd name="T22" fmla="*/ 184 w 187"/>
                  <a:gd name="T23" fmla="*/ 302 h 341"/>
                  <a:gd name="T24" fmla="*/ 173 w 187"/>
                  <a:gd name="T25" fmla="*/ 317 h 341"/>
                  <a:gd name="T26" fmla="*/ 159 w 187"/>
                  <a:gd name="T27" fmla="*/ 328 h 341"/>
                  <a:gd name="T28" fmla="*/ 144 w 187"/>
                  <a:gd name="T29" fmla="*/ 341 h 341"/>
                  <a:gd name="T30" fmla="*/ 136 w 187"/>
                  <a:gd name="T31" fmla="*/ 332 h 341"/>
                  <a:gd name="T32" fmla="*/ 159 w 187"/>
                  <a:gd name="T33" fmla="*/ 284 h 341"/>
                  <a:gd name="T34" fmla="*/ 154 w 187"/>
                  <a:gd name="T35" fmla="*/ 258 h 341"/>
                  <a:gd name="T36" fmla="*/ 144 w 187"/>
                  <a:gd name="T37" fmla="*/ 237 h 341"/>
                  <a:gd name="T38" fmla="*/ 134 w 187"/>
                  <a:gd name="T39" fmla="*/ 187 h 341"/>
                  <a:gd name="T40" fmla="*/ 125 w 187"/>
                  <a:gd name="T41" fmla="*/ 172 h 341"/>
                  <a:gd name="T42" fmla="*/ 110 w 187"/>
                  <a:gd name="T43" fmla="*/ 159 h 341"/>
                  <a:gd name="T44" fmla="*/ 107 w 187"/>
                  <a:gd name="T45" fmla="*/ 149 h 341"/>
                  <a:gd name="T46" fmla="*/ 105 w 187"/>
                  <a:gd name="T47" fmla="*/ 39 h 341"/>
                  <a:gd name="T48" fmla="*/ 96 w 187"/>
                  <a:gd name="T49" fmla="*/ 29 h 341"/>
                  <a:gd name="T50" fmla="*/ 85 w 187"/>
                  <a:gd name="T51" fmla="*/ 22 h 341"/>
                  <a:gd name="T52" fmla="*/ 62 w 187"/>
                  <a:gd name="T53" fmla="*/ 13 h 341"/>
                  <a:gd name="T54" fmla="*/ 7 w 187"/>
                  <a:gd name="T55" fmla="*/ 14 h 341"/>
                  <a:gd name="T56" fmla="*/ 0 w 187"/>
                  <a:gd name="T57" fmla="*/ 10 h 341"/>
                  <a:gd name="T58" fmla="*/ 5 w 187"/>
                  <a:gd name="T59" fmla="*/ 3 h 341"/>
                  <a:gd name="T60" fmla="*/ 5 w 187"/>
                  <a:gd name="T61" fmla="*/ 3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87" h="341">
                    <a:moveTo>
                      <a:pt x="5" y="3"/>
                    </a:moveTo>
                    <a:lnTo>
                      <a:pt x="69" y="0"/>
                    </a:lnTo>
                    <a:lnTo>
                      <a:pt x="96" y="9"/>
                    </a:lnTo>
                    <a:lnTo>
                      <a:pt x="119" y="27"/>
                    </a:lnTo>
                    <a:lnTo>
                      <a:pt x="134" y="54"/>
                    </a:lnTo>
                    <a:lnTo>
                      <a:pt x="140" y="83"/>
                    </a:lnTo>
                    <a:lnTo>
                      <a:pt x="137" y="145"/>
                    </a:lnTo>
                    <a:lnTo>
                      <a:pt x="164" y="189"/>
                    </a:lnTo>
                    <a:lnTo>
                      <a:pt x="164" y="215"/>
                    </a:lnTo>
                    <a:lnTo>
                      <a:pt x="173" y="237"/>
                    </a:lnTo>
                    <a:lnTo>
                      <a:pt x="187" y="284"/>
                    </a:lnTo>
                    <a:lnTo>
                      <a:pt x="184" y="302"/>
                    </a:lnTo>
                    <a:lnTo>
                      <a:pt x="173" y="317"/>
                    </a:lnTo>
                    <a:lnTo>
                      <a:pt x="159" y="328"/>
                    </a:lnTo>
                    <a:lnTo>
                      <a:pt x="144" y="341"/>
                    </a:lnTo>
                    <a:lnTo>
                      <a:pt x="136" y="332"/>
                    </a:lnTo>
                    <a:lnTo>
                      <a:pt x="159" y="284"/>
                    </a:lnTo>
                    <a:lnTo>
                      <a:pt x="154" y="258"/>
                    </a:lnTo>
                    <a:lnTo>
                      <a:pt x="144" y="237"/>
                    </a:lnTo>
                    <a:lnTo>
                      <a:pt x="134" y="187"/>
                    </a:lnTo>
                    <a:lnTo>
                      <a:pt x="125" y="172"/>
                    </a:lnTo>
                    <a:lnTo>
                      <a:pt x="110" y="159"/>
                    </a:lnTo>
                    <a:lnTo>
                      <a:pt x="107" y="149"/>
                    </a:lnTo>
                    <a:lnTo>
                      <a:pt x="105" y="39"/>
                    </a:lnTo>
                    <a:lnTo>
                      <a:pt x="96" y="29"/>
                    </a:lnTo>
                    <a:lnTo>
                      <a:pt x="85" y="22"/>
                    </a:lnTo>
                    <a:lnTo>
                      <a:pt x="62" y="13"/>
                    </a:lnTo>
                    <a:lnTo>
                      <a:pt x="7" y="14"/>
                    </a:lnTo>
                    <a:lnTo>
                      <a:pt x="0" y="10"/>
                    </a:lnTo>
                    <a:lnTo>
                      <a:pt x="5" y="3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2" name="Freeform 68"/>
              <p:cNvSpPr>
                <a:spLocks/>
              </p:cNvSpPr>
              <p:nvPr/>
            </p:nvSpPr>
            <p:spPr bwMode="auto">
              <a:xfrm>
                <a:off x="3128" y="3353"/>
                <a:ext cx="130" cy="53"/>
              </a:xfrm>
              <a:custGeom>
                <a:avLst/>
                <a:gdLst>
                  <a:gd name="T0" fmla="*/ 383 w 389"/>
                  <a:gd name="T1" fmla="*/ 11 h 159"/>
                  <a:gd name="T2" fmla="*/ 350 w 389"/>
                  <a:gd name="T3" fmla="*/ 26 h 159"/>
                  <a:gd name="T4" fmla="*/ 336 w 389"/>
                  <a:gd name="T5" fmla="*/ 37 h 159"/>
                  <a:gd name="T6" fmla="*/ 319 w 389"/>
                  <a:gd name="T7" fmla="*/ 46 h 159"/>
                  <a:gd name="T8" fmla="*/ 284 w 389"/>
                  <a:gd name="T9" fmla="*/ 44 h 159"/>
                  <a:gd name="T10" fmla="*/ 250 w 389"/>
                  <a:gd name="T11" fmla="*/ 40 h 159"/>
                  <a:gd name="T12" fmla="*/ 222 w 389"/>
                  <a:gd name="T13" fmla="*/ 50 h 159"/>
                  <a:gd name="T14" fmla="*/ 199 w 389"/>
                  <a:gd name="T15" fmla="*/ 68 h 159"/>
                  <a:gd name="T16" fmla="*/ 177 w 389"/>
                  <a:gd name="T17" fmla="*/ 89 h 159"/>
                  <a:gd name="T18" fmla="*/ 151 w 389"/>
                  <a:gd name="T19" fmla="*/ 106 h 159"/>
                  <a:gd name="T20" fmla="*/ 105 w 389"/>
                  <a:gd name="T21" fmla="*/ 101 h 159"/>
                  <a:gd name="T22" fmla="*/ 62 w 389"/>
                  <a:gd name="T23" fmla="*/ 111 h 159"/>
                  <a:gd name="T24" fmla="*/ 43 w 389"/>
                  <a:gd name="T25" fmla="*/ 150 h 159"/>
                  <a:gd name="T26" fmla="*/ 22 w 389"/>
                  <a:gd name="T27" fmla="*/ 159 h 159"/>
                  <a:gd name="T28" fmla="*/ 2 w 389"/>
                  <a:gd name="T29" fmla="*/ 152 h 159"/>
                  <a:gd name="T30" fmla="*/ 0 w 389"/>
                  <a:gd name="T31" fmla="*/ 142 h 159"/>
                  <a:gd name="T32" fmla="*/ 8 w 389"/>
                  <a:gd name="T33" fmla="*/ 132 h 159"/>
                  <a:gd name="T34" fmla="*/ 18 w 389"/>
                  <a:gd name="T35" fmla="*/ 124 h 159"/>
                  <a:gd name="T36" fmla="*/ 39 w 389"/>
                  <a:gd name="T37" fmla="*/ 88 h 159"/>
                  <a:gd name="T38" fmla="*/ 66 w 389"/>
                  <a:gd name="T39" fmla="*/ 76 h 159"/>
                  <a:gd name="T40" fmla="*/ 91 w 389"/>
                  <a:gd name="T41" fmla="*/ 70 h 159"/>
                  <a:gd name="T42" fmla="*/ 148 w 389"/>
                  <a:gd name="T43" fmla="*/ 70 h 159"/>
                  <a:gd name="T44" fmla="*/ 195 w 389"/>
                  <a:gd name="T45" fmla="*/ 36 h 159"/>
                  <a:gd name="T46" fmla="*/ 216 w 389"/>
                  <a:gd name="T47" fmla="*/ 20 h 159"/>
                  <a:gd name="T48" fmla="*/ 244 w 389"/>
                  <a:gd name="T49" fmla="*/ 11 h 159"/>
                  <a:gd name="T50" fmla="*/ 279 w 389"/>
                  <a:gd name="T51" fmla="*/ 18 h 159"/>
                  <a:gd name="T52" fmla="*/ 313 w 389"/>
                  <a:gd name="T53" fmla="*/ 23 h 159"/>
                  <a:gd name="T54" fmla="*/ 348 w 389"/>
                  <a:gd name="T55" fmla="*/ 8 h 159"/>
                  <a:gd name="T56" fmla="*/ 384 w 389"/>
                  <a:gd name="T57" fmla="*/ 0 h 159"/>
                  <a:gd name="T58" fmla="*/ 389 w 389"/>
                  <a:gd name="T59" fmla="*/ 6 h 159"/>
                  <a:gd name="T60" fmla="*/ 383 w 389"/>
                  <a:gd name="T61" fmla="*/ 11 h 159"/>
                  <a:gd name="T62" fmla="*/ 383 w 389"/>
                  <a:gd name="T63" fmla="*/ 1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89" h="159">
                    <a:moveTo>
                      <a:pt x="383" y="11"/>
                    </a:moveTo>
                    <a:lnTo>
                      <a:pt x="350" y="26"/>
                    </a:lnTo>
                    <a:lnTo>
                      <a:pt x="336" y="37"/>
                    </a:lnTo>
                    <a:lnTo>
                      <a:pt x="319" y="46"/>
                    </a:lnTo>
                    <a:lnTo>
                      <a:pt x="284" y="44"/>
                    </a:lnTo>
                    <a:lnTo>
                      <a:pt x="250" y="40"/>
                    </a:lnTo>
                    <a:lnTo>
                      <a:pt x="222" y="50"/>
                    </a:lnTo>
                    <a:lnTo>
                      <a:pt x="199" y="68"/>
                    </a:lnTo>
                    <a:lnTo>
                      <a:pt x="177" y="89"/>
                    </a:lnTo>
                    <a:lnTo>
                      <a:pt x="151" y="106"/>
                    </a:lnTo>
                    <a:lnTo>
                      <a:pt x="105" y="101"/>
                    </a:lnTo>
                    <a:lnTo>
                      <a:pt x="62" y="111"/>
                    </a:lnTo>
                    <a:lnTo>
                      <a:pt x="43" y="150"/>
                    </a:lnTo>
                    <a:lnTo>
                      <a:pt x="22" y="159"/>
                    </a:lnTo>
                    <a:lnTo>
                      <a:pt x="2" y="152"/>
                    </a:lnTo>
                    <a:lnTo>
                      <a:pt x="0" y="142"/>
                    </a:lnTo>
                    <a:lnTo>
                      <a:pt x="8" y="132"/>
                    </a:lnTo>
                    <a:lnTo>
                      <a:pt x="18" y="124"/>
                    </a:lnTo>
                    <a:lnTo>
                      <a:pt x="39" y="88"/>
                    </a:lnTo>
                    <a:lnTo>
                      <a:pt x="66" y="76"/>
                    </a:lnTo>
                    <a:lnTo>
                      <a:pt x="91" y="70"/>
                    </a:lnTo>
                    <a:lnTo>
                      <a:pt x="148" y="70"/>
                    </a:lnTo>
                    <a:lnTo>
                      <a:pt x="195" y="36"/>
                    </a:lnTo>
                    <a:lnTo>
                      <a:pt x="216" y="20"/>
                    </a:lnTo>
                    <a:lnTo>
                      <a:pt x="244" y="11"/>
                    </a:lnTo>
                    <a:lnTo>
                      <a:pt x="279" y="18"/>
                    </a:lnTo>
                    <a:lnTo>
                      <a:pt x="313" y="23"/>
                    </a:lnTo>
                    <a:lnTo>
                      <a:pt x="348" y="8"/>
                    </a:lnTo>
                    <a:lnTo>
                      <a:pt x="384" y="0"/>
                    </a:lnTo>
                    <a:lnTo>
                      <a:pt x="389" y="6"/>
                    </a:lnTo>
                    <a:lnTo>
                      <a:pt x="383" y="11"/>
                    </a:lnTo>
                    <a:lnTo>
                      <a:pt x="38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3" name="Freeform 69"/>
              <p:cNvSpPr>
                <a:spLocks/>
              </p:cNvSpPr>
              <p:nvPr/>
            </p:nvSpPr>
            <p:spPr bwMode="auto">
              <a:xfrm>
                <a:off x="3113" y="3322"/>
                <a:ext cx="142" cy="27"/>
              </a:xfrm>
              <a:custGeom>
                <a:avLst/>
                <a:gdLst>
                  <a:gd name="T0" fmla="*/ 420 w 426"/>
                  <a:gd name="T1" fmla="*/ 61 h 83"/>
                  <a:gd name="T2" fmla="*/ 362 w 426"/>
                  <a:gd name="T3" fmla="*/ 53 h 83"/>
                  <a:gd name="T4" fmla="*/ 306 w 426"/>
                  <a:gd name="T5" fmla="*/ 33 h 83"/>
                  <a:gd name="T6" fmla="*/ 252 w 426"/>
                  <a:gd name="T7" fmla="*/ 30 h 83"/>
                  <a:gd name="T8" fmla="*/ 195 w 426"/>
                  <a:gd name="T9" fmla="*/ 34 h 83"/>
                  <a:gd name="T10" fmla="*/ 159 w 426"/>
                  <a:gd name="T11" fmla="*/ 26 h 83"/>
                  <a:gd name="T12" fmla="*/ 127 w 426"/>
                  <a:gd name="T13" fmla="*/ 25 h 83"/>
                  <a:gd name="T14" fmla="*/ 61 w 426"/>
                  <a:gd name="T15" fmla="*/ 50 h 83"/>
                  <a:gd name="T16" fmla="*/ 14 w 426"/>
                  <a:gd name="T17" fmla="*/ 82 h 83"/>
                  <a:gd name="T18" fmla="*/ 1 w 426"/>
                  <a:gd name="T19" fmla="*/ 83 h 83"/>
                  <a:gd name="T20" fmla="*/ 0 w 426"/>
                  <a:gd name="T21" fmla="*/ 70 h 83"/>
                  <a:gd name="T22" fmla="*/ 12 w 426"/>
                  <a:gd name="T23" fmla="*/ 59 h 83"/>
                  <a:gd name="T24" fmla="*/ 23 w 426"/>
                  <a:gd name="T25" fmla="*/ 50 h 83"/>
                  <a:gd name="T26" fmla="*/ 50 w 426"/>
                  <a:gd name="T27" fmla="*/ 34 h 83"/>
                  <a:gd name="T28" fmla="*/ 70 w 426"/>
                  <a:gd name="T29" fmla="*/ 22 h 83"/>
                  <a:gd name="T30" fmla="*/ 88 w 426"/>
                  <a:gd name="T31" fmla="*/ 13 h 83"/>
                  <a:gd name="T32" fmla="*/ 123 w 426"/>
                  <a:gd name="T33" fmla="*/ 0 h 83"/>
                  <a:gd name="T34" fmla="*/ 200 w 426"/>
                  <a:gd name="T35" fmla="*/ 6 h 83"/>
                  <a:gd name="T36" fmla="*/ 310 w 426"/>
                  <a:gd name="T37" fmla="*/ 16 h 83"/>
                  <a:gd name="T38" fmla="*/ 364 w 426"/>
                  <a:gd name="T39" fmla="*/ 39 h 83"/>
                  <a:gd name="T40" fmla="*/ 390 w 426"/>
                  <a:gd name="T41" fmla="*/ 48 h 83"/>
                  <a:gd name="T42" fmla="*/ 420 w 426"/>
                  <a:gd name="T43" fmla="*/ 50 h 83"/>
                  <a:gd name="T44" fmla="*/ 426 w 426"/>
                  <a:gd name="T45" fmla="*/ 56 h 83"/>
                  <a:gd name="T46" fmla="*/ 420 w 426"/>
                  <a:gd name="T47" fmla="*/ 61 h 83"/>
                  <a:gd name="T48" fmla="*/ 420 w 426"/>
                  <a:gd name="T49" fmla="*/ 6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6" h="83">
                    <a:moveTo>
                      <a:pt x="420" y="61"/>
                    </a:moveTo>
                    <a:lnTo>
                      <a:pt x="362" y="53"/>
                    </a:lnTo>
                    <a:lnTo>
                      <a:pt x="306" y="33"/>
                    </a:lnTo>
                    <a:lnTo>
                      <a:pt x="252" y="30"/>
                    </a:lnTo>
                    <a:lnTo>
                      <a:pt x="195" y="34"/>
                    </a:lnTo>
                    <a:lnTo>
                      <a:pt x="159" y="26"/>
                    </a:lnTo>
                    <a:lnTo>
                      <a:pt x="127" y="25"/>
                    </a:lnTo>
                    <a:lnTo>
                      <a:pt x="61" y="50"/>
                    </a:lnTo>
                    <a:lnTo>
                      <a:pt x="14" y="82"/>
                    </a:lnTo>
                    <a:lnTo>
                      <a:pt x="1" y="83"/>
                    </a:lnTo>
                    <a:lnTo>
                      <a:pt x="0" y="70"/>
                    </a:lnTo>
                    <a:lnTo>
                      <a:pt x="12" y="59"/>
                    </a:lnTo>
                    <a:lnTo>
                      <a:pt x="23" y="50"/>
                    </a:lnTo>
                    <a:lnTo>
                      <a:pt x="50" y="34"/>
                    </a:lnTo>
                    <a:lnTo>
                      <a:pt x="70" y="22"/>
                    </a:lnTo>
                    <a:lnTo>
                      <a:pt x="88" y="13"/>
                    </a:lnTo>
                    <a:lnTo>
                      <a:pt x="123" y="0"/>
                    </a:lnTo>
                    <a:lnTo>
                      <a:pt x="200" y="6"/>
                    </a:lnTo>
                    <a:lnTo>
                      <a:pt x="310" y="16"/>
                    </a:lnTo>
                    <a:lnTo>
                      <a:pt x="364" y="39"/>
                    </a:lnTo>
                    <a:lnTo>
                      <a:pt x="390" y="48"/>
                    </a:lnTo>
                    <a:lnTo>
                      <a:pt x="420" y="50"/>
                    </a:lnTo>
                    <a:lnTo>
                      <a:pt x="426" y="56"/>
                    </a:lnTo>
                    <a:lnTo>
                      <a:pt x="420" y="61"/>
                    </a:lnTo>
                    <a:lnTo>
                      <a:pt x="42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4" name="Freeform 70"/>
              <p:cNvSpPr>
                <a:spLocks/>
              </p:cNvSpPr>
              <p:nvPr/>
            </p:nvSpPr>
            <p:spPr bwMode="auto">
              <a:xfrm>
                <a:off x="3102" y="3352"/>
                <a:ext cx="11" cy="62"/>
              </a:xfrm>
              <a:custGeom>
                <a:avLst/>
                <a:gdLst>
                  <a:gd name="T0" fmla="*/ 22 w 34"/>
                  <a:gd name="T1" fmla="*/ 11 h 186"/>
                  <a:gd name="T2" fmla="*/ 13 w 34"/>
                  <a:gd name="T3" fmla="*/ 38 h 186"/>
                  <a:gd name="T4" fmla="*/ 20 w 34"/>
                  <a:gd name="T5" fmla="*/ 89 h 186"/>
                  <a:gd name="T6" fmla="*/ 28 w 34"/>
                  <a:gd name="T7" fmla="*/ 142 h 186"/>
                  <a:gd name="T8" fmla="*/ 34 w 34"/>
                  <a:gd name="T9" fmla="*/ 172 h 186"/>
                  <a:gd name="T10" fmla="*/ 33 w 34"/>
                  <a:gd name="T11" fmla="*/ 182 h 186"/>
                  <a:gd name="T12" fmla="*/ 25 w 34"/>
                  <a:gd name="T13" fmla="*/ 186 h 186"/>
                  <a:gd name="T14" fmla="*/ 11 w 34"/>
                  <a:gd name="T15" fmla="*/ 178 h 186"/>
                  <a:gd name="T16" fmla="*/ 0 w 34"/>
                  <a:gd name="T17" fmla="*/ 146 h 186"/>
                  <a:gd name="T18" fmla="*/ 2 w 34"/>
                  <a:gd name="T19" fmla="*/ 38 h 186"/>
                  <a:gd name="T20" fmla="*/ 6 w 34"/>
                  <a:gd name="T21" fmla="*/ 8 h 186"/>
                  <a:gd name="T22" fmla="*/ 15 w 34"/>
                  <a:gd name="T23" fmla="*/ 0 h 186"/>
                  <a:gd name="T24" fmla="*/ 22 w 34"/>
                  <a:gd name="T25" fmla="*/ 11 h 186"/>
                  <a:gd name="T26" fmla="*/ 22 w 34"/>
                  <a:gd name="T27" fmla="*/ 1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186">
                    <a:moveTo>
                      <a:pt x="22" y="11"/>
                    </a:moveTo>
                    <a:lnTo>
                      <a:pt x="13" y="38"/>
                    </a:lnTo>
                    <a:lnTo>
                      <a:pt x="20" y="89"/>
                    </a:lnTo>
                    <a:lnTo>
                      <a:pt x="28" y="142"/>
                    </a:lnTo>
                    <a:lnTo>
                      <a:pt x="34" y="172"/>
                    </a:lnTo>
                    <a:lnTo>
                      <a:pt x="33" y="182"/>
                    </a:lnTo>
                    <a:lnTo>
                      <a:pt x="25" y="186"/>
                    </a:lnTo>
                    <a:lnTo>
                      <a:pt x="11" y="178"/>
                    </a:lnTo>
                    <a:lnTo>
                      <a:pt x="0" y="146"/>
                    </a:lnTo>
                    <a:lnTo>
                      <a:pt x="2" y="38"/>
                    </a:lnTo>
                    <a:lnTo>
                      <a:pt x="6" y="8"/>
                    </a:lnTo>
                    <a:lnTo>
                      <a:pt x="15" y="0"/>
                    </a:lnTo>
                    <a:lnTo>
                      <a:pt x="22" y="11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5" name="Freeform 71"/>
              <p:cNvSpPr>
                <a:spLocks/>
              </p:cNvSpPr>
              <p:nvPr/>
            </p:nvSpPr>
            <p:spPr bwMode="auto">
              <a:xfrm>
                <a:off x="3112" y="3421"/>
                <a:ext cx="25" cy="53"/>
              </a:xfrm>
              <a:custGeom>
                <a:avLst/>
                <a:gdLst>
                  <a:gd name="T0" fmla="*/ 25 w 76"/>
                  <a:gd name="T1" fmla="*/ 11 h 157"/>
                  <a:gd name="T2" fmla="*/ 13 w 76"/>
                  <a:gd name="T3" fmla="*/ 17 h 157"/>
                  <a:gd name="T4" fmla="*/ 8 w 76"/>
                  <a:gd name="T5" fmla="*/ 26 h 157"/>
                  <a:gd name="T6" fmla="*/ 16 w 76"/>
                  <a:gd name="T7" fmla="*/ 54 h 157"/>
                  <a:gd name="T8" fmla="*/ 26 w 76"/>
                  <a:gd name="T9" fmla="*/ 71 h 157"/>
                  <a:gd name="T10" fmla="*/ 36 w 76"/>
                  <a:gd name="T11" fmla="*/ 89 h 157"/>
                  <a:gd name="T12" fmla="*/ 56 w 76"/>
                  <a:gd name="T13" fmla="*/ 123 h 157"/>
                  <a:gd name="T14" fmla="*/ 63 w 76"/>
                  <a:gd name="T15" fmla="*/ 137 h 157"/>
                  <a:gd name="T16" fmla="*/ 72 w 76"/>
                  <a:gd name="T17" fmla="*/ 147 h 157"/>
                  <a:gd name="T18" fmla="*/ 76 w 76"/>
                  <a:gd name="T19" fmla="*/ 155 h 157"/>
                  <a:gd name="T20" fmla="*/ 69 w 76"/>
                  <a:gd name="T21" fmla="*/ 157 h 157"/>
                  <a:gd name="T22" fmla="*/ 36 w 76"/>
                  <a:gd name="T23" fmla="*/ 133 h 157"/>
                  <a:gd name="T24" fmla="*/ 17 w 76"/>
                  <a:gd name="T25" fmla="*/ 94 h 157"/>
                  <a:gd name="T26" fmla="*/ 1 w 76"/>
                  <a:gd name="T27" fmla="*/ 52 h 157"/>
                  <a:gd name="T28" fmla="*/ 0 w 76"/>
                  <a:gd name="T29" fmla="*/ 18 h 157"/>
                  <a:gd name="T30" fmla="*/ 8 w 76"/>
                  <a:gd name="T31" fmla="*/ 6 h 157"/>
                  <a:gd name="T32" fmla="*/ 23 w 76"/>
                  <a:gd name="T33" fmla="*/ 0 h 157"/>
                  <a:gd name="T34" fmla="*/ 30 w 76"/>
                  <a:gd name="T35" fmla="*/ 5 h 157"/>
                  <a:gd name="T36" fmla="*/ 25 w 76"/>
                  <a:gd name="T37" fmla="*/ 11 h 157"/>
                  <a:gd name="T38" fmla="*/ 25 w 76"/>
                  <a:gd name="T39" fmla="*/ 11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157">
                    <a:moveTo>
                      <a:pt x="25" y="11"/>
                    </a:moveTo>
                    <a:lnTo>
                      <a:pt x="13" y="17"/>
                    </a:lnTo>
                    <a:lnTo>
                      <a:pt x="8" y="26"/>
                    </a:lnTo>
                    <a:lnTo>
                      <a:pt x="16" y="54"/>
                    </a:lnTo>
                    <a:lnTo>
                      <a:pt x="26" y="71"/>
                    </a:lnTo>
                    <a:lnTo>
                      <a:pt x="36" y="89"/>
                    </a:lnTo>
                    <a:lnTo>
                      <a:pt x="56" y="123"/>
                    </a:lnTo>
                    <a:lnTo>
                      <a:pt x="63" y="137"/>
                    </a:lnTo>
                    <a:lnTo>
                      <a:pt x="72" y="147"/>
                    </a:lnTo>
                    <a:lnTo>
                      <a:pt x="76" y="155"/>
                    </a:lnTo>
                    <a:lnTo>
                      <a:pt x="69" y="157"/>
                    </a:lnTo>
                    <a:lnTo>
                      <a:pt x="36" y="133"/>
                    </a:lnTo>
                    <a:lnTo>
                      <a:pt x="17" y="94"/>
                    </a:lnTo>
                    <a:lnTo>
                      <a:pt x="1" y="52"/>
                    </a:lnTo>
                    <a:lnTo>
                      <a:pt x="0" y="18"/>
                    </a:lnTo>
                    <a:lnTo>
                      <a:pt x="8" y="6"/>
                    </a:lnTo>
                    <a:lnTo>
                      <a:pt x="23" y="0"/>
                    </a:lnTo>
                    <a:lnTo>
                      <a:pt x="30" y="5"/>
                    </a:lnTo>
                    <a:lnTo>
                      <a:pt x="25" y="11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6" name="Freeform 72"/>
              <p:cNvSpPr>
                <a:spLocks/>
              </p:cNvSpPr>
              <p:nvPr/>
            </p:nvSpPr>
            <p:spPr bwMode="auto">
              <a:xfrm>
                <a:off x="3242" y="3365"/>
                <a:ext cx="31" cy="159"/>
              </a:xfrm>
              <a:custGeom>
                <a:avLst/>
                <a:gdLst>
                  <a:gd name="T0" fmla="*/ 58 w 95"/>
                  <a:gd name="T1" fmla="*/ 4 h 477"/>
                  <a:gd name="T2" fmla="*/ 77 w 95"/>
                  <a:gd name="T3" fmla="*/ 136 h 477"/>
                  <a:gd name="T4" fmla="*/ 95 w 95"/>
                  <a:gd name="T5" fmla="*/ 191 h 477"/>
                  <a:gd name="T6" fmla="*/ 89 w 95"/>
                  <a:gd name="T7" fmla="*/ 245 h 477"/>
                  <a:gd name="T8" fmla="*/ 73 w 95"/>
                  <a:gd name="T9" fmla="*/ 360 h 477"/>
                  <a:gd name="T10" fmla="*/ 64 w 95"/>
                  <a:gd name="T11" fmla="*/ 400 h 477"/>
                  <a:gd name="T12" fmla="*/ 48 w 95"/>
                  <a:gd name="T13" fmla="*/ 438 h 477"/>
                  <a:gd name="T14" fmla="*/ 20 w 95"/>
                  <a:gd name="T15" fmla="*/ 473 h 477"/>
                  <a:gd name="T16" fmla="*/ 4 w 95"/>
                  <a:gd name="T17" fmla="*/ 477 h 477"/>
                  <a:gd name="T18" fmla="*/ 0 w 95"/>
                  <a:gd name="T19" fmla="*/ 461 h 477"/>
                  <a:gd name="T20" fmla="*/ 13 w 95"/>
                  <a:gd name="T21" fmla="*/ 442 h 477"/>
                  <a:gd name="T22" fmla="*/ 29 w 95"/>
                  <a:gd name="T23" fmla="*/ 424 h 477"/>
                  <a:gd name="T24" fmla="*/ 49 w 95"/>
                  <a:gd name="T25" fmla="*/ 358 h 477"/>
                  <a:gd name="T26" fmla="*/ 55 w 95"/>
                  <a:gd name="T27" fmla="*/ 298 h 477"/>
                  <a:gd name="T28" fmla="*/ 68 w 95"/>
                  <a:gd name="T29" fmla="*/ 239 h 477"/>
                  <a:gd name="T30" fmla="*/ 77 w 95"/>
                  <a:gd name="T31" fmla="*/ 189 h 477"/>
                  <a:gd name="T32" fmla="*/ 64 w 95"/>
                  <a:gd name="T33" fmla="*/ 137 h 477"/>
                  <a:gd name="T34" fmla="*/ 65 w 95"/>
                  <a:gd name="T35" fmla="*/ 71 h 477"/>
                  <a:gd name="T36" fmla="*/ 47 w 95"/>
                  <a:gd name="T37" fmla="*/ 8 h 477"/>
                  <a:gd name="T38" fmla="*/ 51 w 95"/>
                  <a:gd name="T39" fmla="*/ 0 h 477"/>
                  <a:gd name="T40" fmla="*/ 58 w 95"/>
                  <a:gd name="T41" fmla="*/ 4 h 477"/>
                  <a:gd name="T42" fmla="*/ 58 w 95"/>
                  <a:gd name="T43" fmla="*/ 4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5" h="477">
                    <a:moveTo>
                      <a:pt x="58" y="4"/>
                    </a:moveTo>
                    <a:lnTo>
                      <a:pt x="77" y="136"/>
                    </a:lnTo>
                    <a:lnTo>
                      <a:pt x="95" y="191"/>
                    </a:lnTo>
                    <a:lnTo>
                      <a:pt x="89" y="245"/>
                    </a:lnTo>
                    <a:lnTo>
                      <a:pt x="73" y="360"/>
                    </a:lnTo>
                    <a:lnTo>
                      <a:pt x="64" y="400"/>
                    </a:lnTo>
                    <a:lnTo>
                      <a:pt x="48" y="438"/>
                    </a:lnTo>
                    <a:lnTo>
                      <a:pt x="20" y="473"/>
                    </a:lnTo>
                    <a:lnTo>
                      <a:pt x="4" y="477"/>
                    </a:lnTo>
                    <a:lnTo>
                      <a:pt x="0" y="461"/>
                    </a:lnTo>
                    <a:lnTo>
                      <a:pt x="13" y="442"/>
                    </a:lnTo>
                    <a:lnTo>
                      <a:pt x="29" y="424"/>
                    </a:lnTo>
                    <a:lnTo>
                      <a:pt x="49" y="358"/>
                    </a:lnTo>
                    <a:lnTo>
                      <a:pt x="55" y="298"/>
                    </a:lnTo>
                    <a:lnTo>
                      <a:pt x="68" y="239"/>
                    </a:lnTo>
                    <a:lnTo>
                      <a:pt x="77" y="189"/>
                    </a:lnTo>
                    <a:lnTo>
                      <a:pt x="64" y="137"/>
                    </a:lnTo>
                    <a:lnTo>
                      <a:pt x="65" y="71"/>
                    </a:lnTo>
                    <a:lnTo>
                      <a:pt x="47" y="8"/>
                    </a:lnTo>
                    <a:lnTo>
                      <a:pt x="51" y="0"/>
                    </a:lnTo>
                    <a:lnTo>
                      <a:pt x="58" y="4"/>
                    </a:lnTo>
                    <a:lnTo>
                      <a:pt x="58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7" name="Freeform 73"/>
              <p:cNvSpPr>
                <a:spLocks/>
              </p:cNvSpPr>
              <p:nvPr/>
            </p:nvSpPr>
            <p:spPr bwMode="auto">
              <a:xfrm>
                <a:off x="3156" y="3495"/>
                <a:ext cx="72" cy="35"/>
              </a:xfrm>
              <a:custGeom>
                <a:avLst/>
                <a:gdLst>
                  <a:gd name="T0" fmla="*/ 8 w 217"/>
                  <a:gd name="T1" fmla="*/ 0 h 106"/>
                  <a:gd name="T2" fmla="*/ 45 w 217"/>
                  <a:gd name="T3" fmla="*/ 19 h 106"/>
                  <a:gd name="T4" fmla="*/ 76 w 217"/>
                  <a:gd name="T5" fmla="*/ 37 h 106"/>
                  <a:gd name="T6" fmla="*/ 109 w 217"/>
                  <a:gd name="T7" fmla="*/ 54 h 106"/>
                  <a:gd name="T8" fmla="*/ 148 w 217"/>
                  <a:gd name="T9" fmla="*/ 69 h 106"/>
                  <a:gd name="T10" fmla="*/ 208 w 217"/>
                  <a:gd name="T11" fmla="*/ 82 h 106"/>
                  <a:gd name="T12" fmla="*/ 217 w 217"/>
                  <a:gd name="T13" fmla="*/ 95 h 106"/>
                  <a:gd name="T14" fmla="*/ 213 w 217"/>
                  <a:gd name="T15" fmla="*/ 103 h 106"/>
                  <a:gd name="T16" fmla="*/ 206 w 217"/>
                  <a:gd name="T17" fmla="*/ 106 h 106"/>
                  <a:gd name="T18" fmla="*/ 142 w 217"/>
                  <a:gd name="T19" fmla="*/ 95 h 106"/>
                  <a:gd name="T20" fmla="*/ 71 w 217"/>
                  <a:gd name="T21" fmla="*/ 57 h 106"/>
                  <a:gd name="T22" fmla="*/ 57 w 217"/>
                  <a:gd name="T23" fmla="*/ 44 h 106"/>
                  <a:gd name="T24" fmla="*/ 40 w 217"/>
                  <a:gd name="T25" fmla="*/ 32 h 106"/>
                  <a:gd name="T26" fmla="*/ 23 w 217"/>
                  <a:gd name="T27" fmla="*/ 20 h 106"/>
                  <a:gd name="T28" fmla="*/ 4 w 217"/>
                  <a:gd name="T29" fmla="*/ 10 h 106"/>
                  <a:gd name="T30" fmla="*/ 0 w 217"/>
                  <a:gd name="T31" fmla="*/ 2 h 106"/>
                  <a:gd name="T32" fmla="*/ 8 w 217"/>
                  <a:gd name="T33" fmla="*/ 0 h 106"/>
                  <a:gd name="T34" fmla="*/ 8 w 217"/>
                  <a:gd name="T3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7" h="106">
                    <a:moveTo>
                      <a:pt x="8" y="0"/>
                    </a:moveTo>
                    <a:lnTo>
                      <a:pt x="45" y="19"/>
                    </a:lnTo>
                    <a:lnTo>
                      <a:pt x="76" y="37"/>
                    </a:lnTo>
                    <a:lnTo>
                      <a:pt x="109" y="54"/>
                    </a:lnTo>
                    <a:lnTo>
                      <a:pt x="148" y="69"/>
                    </a:lnTo>
                    <a:lnTo>
                      <a:pt x="208" y="82"/>
                    </a:lnTo>
                    <a:lnTo>
                      <a:pt x="217" y="95"/>
                    </a:lnTo>
                    <a:lnTo>
                      <a:pt x="213" y="103"/>
                    </a:lnTo>
                    <a:lnTo>
                      <a:pt x="206" y="106"/>
                    </a:lnTo>
                    <a:lnTo>
                      <a:pt x="142" y="95"/>
                    </a:lnTo>
                    <a:lnTo>
                      <a:pt x="71" y="57"/>
                    </a:lnTo>
                    <a:lnTo>
                      <a:pt x="57" y="44"/>
                    </a:lnTo>
                    <a:lnTo>
                      <a:pt x="40" y="32"/>
                    </a:lnTo>
                    <a:lnTo>
                      <a:pt x="23" y="20"/>
                    </a:lnTo>
                    <a:lnTo>
                      <a:pt x="4" y="10"/>
                    </a:lnTo>
                    <a:lnTo>
                      <a:pt x="0" y="2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8" name="Freeform 74"/>
              <p:cNvSpPr>
                <a:spLocks/>
              </p:cNvSpPr>
              <p:nvPr/>
            </p:nvSpPr>
            <p:spPr bwMode="auto">
              <a:xfrm>
                <a:off x="3163" y="3509"/>
                <a:ext cx="51" cy="51"/>
              </a:xfrm>
              <a:custGeom>
                <a:avLst/>
                <a:gdLst>
                  <a:gd name="T0" fmla="*/ 8 w 153"/>
                  <a:gd name="T1" fmla="*/ 0 h 153"/>
                  <a:gd name="T2" fmla="*/ 38 w 153"/>
                  <a:gd name="T3" fmla="*/ 34 h 153"/>
                  <a:gd name="T4" fmla="*/ 60 w 153"/>
                  <a:gd name="T5" fmla="*/ 68 h 153"/>
                  <a:gd name="T6" fmla="*/ 84 w 153"/>
                  <a:gd name="T7" fmla="*/ 97 h 153"/>
                  <a:gd name="T8" fmla="*/ 100 w 153"/>
                  <a:gd name="T9" fmla="*/ 111 h 153"/>
                  <a:gd name="T10" fmla="*/ 118 w 153"/>
                  <a:gd name="T11" fmla="*/ 123 h 153"/>
                  <a:gd name="T12" fmla="*/ 146 w 153"/>
                  <a:gd name="T13" fmla="*/ 135 h 153"/>
                  <a:gd name="T14" fmla="*/ 153 w 153"/>
                  <a:gd name="T15" fmla="*/ 146 h 153"/>
                  <a:gd name="T16" fmla="*/ 141 w 153"/>
                  <a:gd name="T17" fmla="*/ 153 h 153"/>
                  <a:gd name="T18" fmla="*/ 111 w 153"/>
                  <a:gd name="T19" fmla="*/ 146 h 153"/>
                  <a:gd name="T20" fmla="*/ 76 w 153"/>
                  <a:gd name="T21" fmla="*/ 118 h 153"/>
                  <a:gd name="T22" fmla="*/ 52 w 153"/>
                  <a:gd name="T23" fmla="*/ 83 h 153"/>
                  <a:gd name="T24" fmla="*/ 42 w 153"/>
                  <a:gd name="T25" fmla="*/ 65 h 153"/>
                  <a:gd name="T26" fmla="*/ 30 w 153"/>
                  <a:gd name="T27" fmla="*/ 46 h 153"/>
                  <a:gd name="T28" fmla="*/ 17 w 153"/>
                  <a:gd name="T29" fmla="*/ 26 h 153"/>
                  <a:gd name="T30" fmla="*/ 0 w 153"/>
                  <a:gd name="T31" fmla="*/ 8 h 153"/>
                  <a:gd name="T32" fmla="*/ 0 w 153"/>
                  <a:gd name="T33" fmla="*/ 0 h 153"/>
                  <a:gd name="T34" fmla="*/ 8 w 153"/>
                  <a:gd name="T35" fmla="*/ 0 h 153"/>
                  <a:gd name="T36" fmla="*/ 8 w 153"/>
                  <a:gd name="T3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3" h="153">
                    <a:moveTo>
                      <a:pt x="8" y="0"/>
                    </a:moveTo>
                    <a:lnTo>
                      <a:pt x="38" y="34"/>
                    </a:lnTo>
                    <a:lnTo>
                      <a:pt x="60" y="68"/>
                    </a:lnTo>
                    <a:lnTo>
                      <a:pt x="84" y="97"/>
                    </a:lnTo>
                    <a:lnTo>
                      <a:pt x="100" y="111"/>
                    </a:lnTo>
                    <a:lnTo>
                      <a:pt x="118" y="123"/>
                    </a:lnTo>
                    <a:lnTo>
                      <a:pt x="146" y="135"/>
                    </a:lnTo>
                    <a:lnTo>
                      <a:pt x="153" y="146"/>
                    </a:lnTo>
                    <a:lnTo>
                      <a:pt x="141" y="153"/>
                    </a:lnTo>
                    <a:lnTo>
                      <a:pt x="111" y="146"/>
                    </a:lnTo>
                    <a:lnTo>
                      <a:pt x="76" y="118"/>
                    </a:lnTo>
                    <a:lnTo>
                      <a:pt x="52" y="83"/>
                    </a:lnTo>
                    <a:lnTo>
                      <a:pt x="42" y="65"/>
                    </a:lnTo>
                    <a:lnTo>
                      <a:pt x="30" y="46"/>
                    </a:lnTo>
                    <a:lnTo>
                      <a:pt x="17" y="26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9" name="Freeform 75"/>
              <p:cNvSpPr>
                <a:spLocks/>
              </p:cNvSpPr>
              <p:nvPr/>
            </p:nvSpPr>
            <p:spPr bwMode="auto">
              <a:xfrm>
                <a:off x="3134" y="3502"/>
                <a:ext cx="44" cy="82"/>
              </a:xfrm>
              <a:custGeom>
                <a:avLst/>
                <a:gdLst>
                  <a:gd name="T0" fmla="*/ 12 w 132"/>
                  <a:gd name="T1" fmla="*/ 4 h 248"/>
                  <a:gd name="T2" fmla="*/ 22 w 132"/>
                  <a:gd name="T3" fmla="*/ 28 h 248"/>
                  <a:gd name="T4" fmla="*/ 35 w 132"/>
                  <a:gd name="T5" fmla="*/ 47 h 248"/>
                  <a:gd name="T6" fmla="*/ 61 w 132"/>
                  <a:gd name="T7" fmla="*/ 88 h 248"/>
                  <a:gd name="T8" fmla="*/ 84 w 132"/>
                  <a:gd name="T9" fmla="*/ 146 h 248"/>
                  <a:gd name="T10" fmla="*/ 96 w 132"/>
                  <a:gd name="T11" fmla="*/ 173 h 248"/>
                  <a:gd name="T12" fmla="*/ 113 w 132"/>
                  <a:gd name="T13" fmla="*/ 202 h 248"/>
                  <a:gd name="T14" fmla="*/ 132 w 132"/>
                  <a:gd name="T15" fmla="*/ 233 h 248"/>
                  <a:gd name="T16" fmla="*/ 127 w 132"/>
                  <a:gd name="T17" fmla="*/ 248 h 248"/>
                  <a:gd name="T18" fmla="*/ 110 w 132"/>
                  <a:gd name="T19" fmla="*/ 245 h 248"/>
                  <a:gd name="T20" fmla="*/ 89 w 132"/>
                  <a:gd name="T21" fmla="*/ 216 h 248"/>
                  <a:gd name="T22" fmla="*/ 64 w 132"/>
                  <a:gd name="T23" fmla="*/ 158 h 248"/>
                  <a:gd name="T24" fmla="*/ 44 w 132"/>
                  <a:gd name="T25" fmla="*/ 95 h 248"/>
                  <a:gd name="T26" fmla="*/ 33 w 132"/>
                  <a:gd name="T27" fmla="*/ 71 h 248"/>
                  <a:gd name="T28" fmla="*/ 21 w 132"/>
                  <a:gd name="T29" fmla="*/ 52 h 248"/>
                  <a:gd name="T30" fmla="*/ 0 w 132"/>
                  <a:gd name="T31" fmla="*/ 7 h 248"/>
                  <a:gd name="T32" fmla="*/ 5 w 132"/>
                  <a:gd name="T33" fmla="*/ 0 h 248"/>
                  <a:gd name="T34" fmla="*/ 12 w 132"/>
                  <a:gd name="T35" fmla="*/ 4 h 248"/>
                  <a:gd name="T36" fmla="*/ 12 w 132"/>
                  <a:gd name="T37" fmla="*/ 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248">
                    <a:moveTo>
                      <a:pt x="12" y="4"/>
                    </a:moveTo>
                    <a:lnTo>
                      <a:pt x="22" y="28"/>
                    </a:lnTo>
                    <a:lnTo>
                      <a:pt x="35" y="47"/>
                    </a:lnTo>
                    <a:lnTo>
                      <a:pt x="61" y="88"/>
                    </a:lnTo>
                    <a:lnTo>
                      <a:pt x="84" y="146"/>
                    </a:lnTo>
                    <a:lnTo>
                      <a:pt x="96" y="173"/>
                    </a:lnTo>
                    <a:lnTo>
                      <a:pt x="113" y="202"/>
                    </a:lnTo>
                    <a:lnTo>
                      <a:pt x="132" y="233"/>
                    </a:lnTo>
                    <a:lnTo>
                      <a:pt x="127" y="248"/>
                    </a:lnTo>
                    <a:lnTo>
                      <a:pt x="110" y="245"/>
                    </a:lnTo>
                    <a:lnTo>
                      <a:pt x="89" y="216"/>
                    </a:lnTo>
                    <a:lnTo>
                      <a:pt x="64" y="158"/>
                    </a:lnTo>
                    <a:lnTo>
                      <a:pt x="44" y="95"/>
                    </a:lnTo>
                    <a:lnTo>
                      <a:pt x="33" y="71"/>
                    </a:lnTo>
                    <a:lnTo>
                      <a:pt x="21" y="52"/>
                    </a:lnTo>
                    <a:lnTo>
                      <a:pt x="0" y="7"/>
                    </a:lnTo>
                    <a:lnTo>
                      <a:pt x="5" y="0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0" name="Freeform 76"/>
              <p:cNvSpPr>
                <a:spLocks/>
              </p:cNvSpPr>
              <p:nvPr/>
            </p:nvSpPr>
            <p:spPr bwMode="auto">
              <a:xfrm>
                <a:off x="3181" y="3562"/>
                <a:ext cx="38" cy="42"/>
              </a:xfrm>
              <a:custGeom>
                <a:avLst/>
                <a:gdLst>
                  <a:gd name="T0" fmla="*/ 112 w 114"/>
                  <a:gd name="T1" fmla="*/ 10 h 128"/>
                  <a:gd name="T2" fmla="*/ 84 w 114"/>
                  <a:gd name="T3" fmla="*/ 39 h 128"/>
                  <a:gd name="T4" fmla="*/ 60 w 114"/>
                  <a:gd name="T5" fmla="*/ 70 h 128"/>
                  <a:gd name="T6" fmla="*/ 37 w 114"/>
                  <a:gd name="T7" fmla="*/ 99 h 128"/>
                  <a:gd name="T8" fmla="*/ 11 w 114"/>
                  <a:gd name="T9" fmla="*/ 125 h 128"/>
                  <a:gd name="T10" fmla="*/ 3 w 114"/>
                  <a:gd name="T11" fmla="*/ 128 h 128"/>
                  <a:gd name="T12" fmla="*/ 0 w 114"/>
                  <a:gd name="T13" fmla="*/ 120 h 128"/>
                  <a:gd name="T14" fmla="*/ 15 w 114"/>
                  <a:gd name="T15" fmla="*/ 83 h 128"/>
                  <a:gd name="T16" fmla="*/ 39 w 114"/>
                  <a:gd name="T17" fmla="*/ 52 h 128"/>
                  <a:gd name="T18" fmla="*/ 65 w 114"/>
                  <a:gd name="T19" fmla="*/ 19 h 128"/>
                  <a:gd name="T20" fmla="*/ 84 w 114"/>
                  <a:gd name="T21" fmla="*/ 9 h 128"/>
                  <a:gd name="T22" fmla="*/ 108 w 114"/>
                  <a:gd name="T23" fmla="*/ 0 h 128"/>
                  <a:gd name="T24" fmla="*/ 114 w 114"/>
                  <a:gd name="T25" fmla="*/ 3 h 128"/>
                  <a:gd name="T26" fmla="*/ 112 w 114"/>
                  <a:gd name="T27" fmla="*/ 10 h 128"/>
                  <a:gd name="T28" fmla="*/ 112 w 114"/>
                  <a:gd name="T29" fmla="*/ 1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4" h="128">
                    <a:moveTo>
                      <a:pt x="112" y="10"/>
                    </a:moveTo>
                    <a:lnTo>
                      <a:pt x="84" y="39"/>
                    </a:lnTo>
                    <a:lnTo>
                      <a:pt x="60" y="70"/>
                    </a:lnTo>
                    <a:lnTo>
                      <a:pt x="37" y="99"/>
                    </a:lnTo>
                    <a:lnTo>
                      <a:pt x="11" y="125"/>
                    </a:lnTo>
                    <a:lnTo>
                      <a:pt x="3" y="128"/>
                    </a:lnTo>
                    <a:lnTo>
                      <a:pt x="0" y="120"/>
                    </a:lnTo>
                    <a:lnTo>
                      <a:pt x="15" y="83"/>
                    </a:lnTo>
                    <a:lnTo>
                      <a:pt x="39" y="52"/>
                    </a:lnTo>
                    <a:lnTo>
                      <a:pt x="65" y="19"/>
                    </a:lnTo>
                    <a:lnTo>
                      <a:pt x="84" y="9"/>
                    </a:lnTo>
                    <a:lnTo>
                      <a:pt x="108" y="0"/>
                    </a:lnTo>
                    <a:lnTo>
                      <a:pt x="114" y="3"/>
                    </a:lnTo>
                    <a:lnTo>
                      <a:pt x="112" y="10"/>
                    </a:lnTo>
                    <a:lnTo>
                      <a:pt x="11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1" name="Freeform 77"/>
              <p:cNvSpPr>
                <a:spLocks/>
              </p:cNvSpPr>
              <p:nvPr/>
            </p:nvSpPr>
            <p:spPr bwMode="auto">
              <a:xfrm>
                <a:off x="3217" y="3527"/>
                <a:ext cx="14" cy="35"/>
              </a:xfrm>
              <a:custGeom>
                <a:avLst/>
                <a:gdLst>
                  <a:gd name="T0" fmla="*/ 0 w 42"/>
                  <a:gd name="T1" fmla="*/ 97 h 105"/>
                  <a:gd name="T2" fmla="*/ 6 w 42"/>
                  <a:gd name="T3" fmla="*/ 53 h 105"/>
                  <a:gd name="T4" fmla="*/ 30 w 42"/>
                  <a:gd name="T5" fmla="*/ 4 h 105"/>
                  <a:gd name="T6" fmla="*/ 37 w 42"/>
                  <a:gd name="T7" fmla="*/ 0 h 105"/>
                  <a:gd name="T8" fmla="*/ 42 w 42"/>
                  <a:gd name="T9" fmla="*/ 7 h 105"/>
                  <a:gd name="T10" fmla="*/ 26 w 42"/>
                  <a:gd name="T11" fmla="*/ 62 h 105"/>
                  <a:gd name="T12" fmla="*/ 13 w 42"/>
                  <a:gd name="T13" fmla="*/ 98 h 105"/>
                  <a:gd name="T14" fmla="*/ 7 w 42"/>
                  <a:gd name="T15" fmla="*/ 105 h 105"/>
                  <a:gd name="T16" fmla="*/ 0 w 42"/>
                  <a:gd name="T17" fmla="*/ 97 h 105"/>
                  <a:gd name="T18" fmla="*/ 0 w 42"/>
                  <a:gd name="T19" fmla="*/ 9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105">
                    <a:moveTo>
                      <a:pt x="0" y="97"/>
                    </a:moveTo>
                    <a:lnTo>
                      <a:pt x="6" y="53"/>
                    </a:lnTo>
                    <a:lnTo>
                      <a:pt x="30" y="4"/>
                    </a:lnTo>
                    <a:lnTo>
                      <a:pt x="37" y="0"/>
                    </a:lnTo>
                    <a:lnTo>
                      <a:pt x="42" y="7"/>
                    </a:lnTo>
                    <a:lnTo>
                      <a:pt x="26" y="62"/>
                    </a:lnTo>
                    <a:lnTo>
                      <a:pt x="13" y="98"/>
                    </a:lnTo>
                    <a:lnTo>
                      <a:pt x="7" y="105"/>
                    </a:lnTo>
                    <a:lnTo>
                      <a:pt x="0" y="97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2" name="Freeform 78"/>
              <p:cNvSpPr>
                <a:spLocks/>
              </p:cNvSpPr>
              <p:nvPr/>
            </p:nvSpPr>
            <p:spPr bwMode="auto">
              <a:xfrm>
                <a:off x="3100" y="3476"/>
                <a:ext cx="30" cy="31"/>
              </a:xfrm>
              <a:custGeom>
                <a:avLst/>
                <a:gdLst>
                  <a:gd name="T0" fmla="*/ 87 w 89"/>
                  <a:gd name="T1" fmla="*/ 10 h 92"/>
                  <a:gd name="T2" fmla="*/ 36 w 89"/>
                  <a:gd name="T3" fmla="*/ 52 h 92"/>
                  <a:gd name="T4" fmla="*/ 11 w 89"/>
                  <a:gd name="T5" fmla="*/ 89 h 92"/>
                  <a:gd name="T6" fmla="*/ 3 w 89"/>
                  <a:gd name="T7" fmla="*/ 92 h 92"/>
                  <a:gd name="T8" fmla="*/ 0 w 89"/>
                  <a:gd name="T9" fmla="*/ 85 h 92"/>
                  <a:gd name="T10" fmla="*/ 22 w 89"/>
                  <a:gd name="T11" fmla="*/ 40 h 92"/>
                  <a:gd name="T12" fmla="*/ 35 w 89"/>
                  <a:gd name="T13" fmla="*/ 27 h 92"/>
                  <a:gd name="T14" fmla="*/ 49 w 89"/>
                  <a:gd name="T15" fmla="*/ 18 h 92"/>
                  <a:gd name="T16" fmla="*/ 80 w 89"/>
                  <a:gd name="T17" fmla="*/ 0 h 92"/>
                  <a:gd name="T18" fmla="*/ 89 w 89"/>
                  <a:gd name="T19" fmla="*/ 2 h 92"/>
                  <a:gd name="T20" fmla="*/ 87 w 89"/>
                  <a:gd name="T21" fmla="*/ 10 h 92"/>
                  <a:gd name="T22" fmla="*/ 87 w 89"/>
                  <a:gd name="T23" fmla="*/ 1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9" h="92">
                    <a:moveTo>
                      <a:pt x="87" y="10"/>
                    </a:moveTo>
                    <a:lnTo>
                      <a:pt x="36" y="52"/>
                    </a:lnTo>
                    <a:lnTo>
                      <a:pt x="11" y="89"/>
                    </a:lnTo>
                    <a:lnTo>
                      <a:pt x="3" y="92"/>
                    </a:lnTo>
                    <a:lnTo>
                      <a:pt x="0" y="85"/>
                    </a:lnTo>
                    <a:lnTo>
                      <a:pt x="22" y="40"/>
                    </a:lnTo>
                    <a:lnTo>
                      <a:pt x="35" y="27"/>
                    </a:lnTo>
                    <a:lnTo>
                      <a:pt x="49" y="18"/>
                    </a:lnTo>
                    <a:lnTo>
                      <a:pt x="80" y="0"/>
                    </a:lnTo>
                    <a:lnTo>
                      <a:pt x="89" y="2"/>
                    </a:lnTo>
                    <a:lnTo>
                      <a:pt x="87" y="10"/>
                    </a:lnTo>
                    <a:lnTo>
                      <a:pt x="8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3" name="Freeform 79"/>
              <p:cNvSpPr>
                <a:spLocks/>
              </p:cNvSpPr>
              <p:nvPr/>
            </p:nvSpPr>
            <p:spPr bwMode="auto">
              <a:xfrm>
                <a:off x="2909" y="3487"/>
                <a:ext cx="190" cy="238"/>
              </a:xfrm>
              <a:custGeom>
                <a:avLst/>
                <a:gdLst>
                  <a:gd name="T0" fmla="*/ 569 w 569"/>
                  <a:gd name="T1" fmla="*/ 11 h 716"/>
                  <a:gd name="T2" fmla="*/ 524 w 569"/>
                  <a:gd name="T3" fmla="*/ 34 h 716"/>
                  <a:gd name="T4" fmla="*/ 476 w 569"/>
                  <a:gd name="T5" fmla="*/ 54 h 716"/>
                  <a:gd name="T6" fmla="*/ 438 w 569"/>
                  <a:gd name="T7" fmla="*/ 73 h 716"/>
                  <a:gd name="T8" fmla="*/ 419 w 569"/>
                  <a:gd name="T9" fmla="*/ 84 h 716"/>
                  <a:gd name="T10" fmla="*/ 399 w 569"/>
                  <a:gd name="T11" fmla="*/ 94 h 716"/>
                  <a:gd name="T12" fmla="*/ 352 w 569"/>
                  <a:gd name="T13" fmla="*/ 104 h 716"/>
                  <a:gd name="T14" fmla="*/ 336 w 569"/>
                  <a:gd name="T15" fmla="*/ 120 h 716"/>
                  <a:gd name="T16" fmla="*/ 320 w 569"/>
                  <a:gd name="T17" fmla="*/ 136 h 716"/>
                  <a:gd name="T18" fmla="*/ 304 w 569"/>
                  <a:gd name="T19" fmla="*/ 150 h 716"/>
                  <a:gd name="T20" fmla="*/ 289 w 569"/>
                  <a:gd name="T21" fmla="*/ 164 h 716"/>
                  <a:gd name="T22" fmla="*/ 273 w 569"/>
                  <a:gd name="T23" fmla="*/ 177 h 716"/>
                  <a:gd name="T24" fmla="*/ 257 w 569"/>
                  <a:gd name="T25" fmla="*/ 190 h 716"/>
                  <a:gd name="T26" fmla="*/ 239 w 569"/>
                  <a:gd name="T27" fmla="*/ 204 h 716"/>
                  <a:gd name="T28" fmla="*/ 218 w 569"/>
                  <a:gd name="T29" fmla="*/ 218 h 716"/>
                  <a:gd name="T30" fmla="*/ 193 w 569"/>
                  <a:gd name="T31" fmla="*/ 247 h 716"/>
                  <a:gd name="T32" fmla="*/ 179 w 569"/>
                  <a:gd name="T33" fmla="*/ 278 h 716"/>
                  <a:gd name="T34" fmla="*/ 169 w 569"/>
                  <a:gd name="T35" fmla="*/ 352 h 716"/>
                  <a:gd name="T36" fmla="*/ 160 w 569"/>
                  <a:gd name="T37" fmla="*/ 389 h 716"/>
                  <a:gd name="T38" fmla="*/ 142 w 569"/>
                  <a:gd name="T39" fmla="*/ 470 h 716"/>
                  <a:gd name="T40" fmla="*/ 131 w 569"/>
                  <a:gd name="T41" fmla="*/ 504 h 716"/>
                  <a:gd name="T42" fmla="*/ 118 w 569"/>
                  <a:gd name="T43" fmla="*/ 535 h 716"/>
                  <a:gd name="T44" fmla="*/ 106 w 569"/>
                  <a:gd name="T45" fmla="*/ 562 h 716"/>
                  <a:gd name="T46" fmla="*/ 91 w 569"/>
                  <a:gd name="T47" fmla="*/ 589 h 716"/>
                  <a:gd name="T48" fmla="*/ 76 w 569"/>
                  <a:gd name="T49" fmla="*/ 615 h 716"/>
                  <a:gd name="T50" fmla="*/ 62 w 569"/>
                  <a:gd name="T51" fmla="*/ 643 h 716"/>
                  <a:gd name="T52" fmla="*/ 31 w 569"/>
                  <a:gd name="T53" fmla="*/ 705 h 716"/>
                  <a:gd name="T54" fmla="*/ 22 w 569"/>
                  <a:gd name="T55" fmla="*/ 716 h 716"/>
                  <a:gd name="T56" fmla="*/ 9 w 569"/>
                  <a:gd name="T57" fmla="*/ 714 h 716"/>
                  <a:gd name="T58" fmla="*/ 0 w 569"/>
                  <a:gd name="T59" fmla="*/ 693 h 716"/>
                  <a:gd name="T60" fmla="*/ 14 w 569"/>
                  <a:gd name="T61" fmla="*/ 660 h 716"/>
                  <a:gd name="T62" fmla="*/ 29 w 569"/>
                  <a:gd name="T63" fmla="*/ 631 h 716"/>
                  <a:gd name="T64" fmla="*/ 45 w 569"/>
                  <a:gd name="T65" fmla="*/ 605 h 716"/>
                  <a:gd name="T66" fmla="*/ 59 w 569"/>
                  <a:gd name="T67" fmla="*/ 579 h 716"/>
                  <a:gd name="T68" fmla="*/ 87 w 569"/>
                  <a:gd name="T69" fmla="*/ 526 h 716"/>
                  <a:gd name="T70" fmla="*/ 109 w 569"/>
                  <a:gd name="T71" fmla="*/ 463 h 716"/>
                  <a:gd name="T72" fmla="*/ 124 w 569"/>
                  <a:gd name="T73" fmla="*/ 381 h 716"/>
                  <a:gd name="T74" fmla="*/ 131 w 569"/>
                  <a:gd name="T75" fmla="*/ 345 h 716"/>
                  <a:gd name="T76" fmla="*/ 140 w 569"/>
                  <a:gd name="T77" fmla="*/ 304 h 716"/>
                  <a:gd name="T78" fmla="*/ 156 w 569"/>
                  <a:gd name="T79" fmla="*/ 269 h 716"/>
                  <a:gd name="T80" fmla="*/ 179 w 569"/>
                  <a:gd name="T81" fmla="*/ 238 h 716"/>
                  <a:gd name="T82" fmla="*/ 195 w 569"/>
                  <a:gd name="T83" fmla="*/ 224 h 716"/>
                  <a:gd name="T84" fmla="*/ 211 w 569"/>
                  <a:gd name="T85" fmla="*/ 209 h 716"/>
                  <a:gd name="T86" fmla="*/ 231 w 569"/>
                  <a:gd name="T87" fmla="*/ 195 h 716"/>
                  <a:gd name="T88" fmla="*/ 249 w 569"/>
                  <a:gd name="T89" fmla="*/ 181 h 716"/>
                  <a:gd name="T90" fmla="*/ 266 w 569"/>
                  <a:gd name="T91" fmla="*/ 168 h 716"/>
                  <a:gd name="T92" fmla="*/ 283 w 569"/>
                  <a:gd name="T93" fmla="*/ 155 h 716"/>
                  <a:gd name="T94" fmla="*/ 298 w 569"/>
                  <a:gd name="T95" fmla="*/ 141 h 716"/>
                  <a:gd name="T96" fmla="*/ 314 w 569"/>
                  <a:gd name="T97" fmla="*/ 127 h 716"/>
                  <a:gd name="T98" fmla="*/ 329 w 569"/>
                  <a:gd name="T99" fmla="*/ 111 h 716"/>
                  <a:gd name="T100" fmla="*/ 346 w 569"/>
                  <a:gd name="T101" fmla="*/ 94 h 716"/>
                  <a:gd name="T102" fmla="*/ 367 w 569"/>
                  <a:gd name="T103" fmla="*/ 78 h 716"/>
                  <a:gd name="T104" fmla="*/ 388 w 569"/>
                  <a:gd name="T105" fmla="*/ 63 h 716"/>
                  <a:gd name="T106" fmla="*/ 426 w 569"/>
                  <a:gd name="T107" fmla="*/ 42 h 716"/>
                  <a:gd name="T108" fmla="*/ 444 w 569"/>
                  <a:gd name="T109" fmla="*/ 32 h 716"/>
                  <a:gd name="T110" fmla="*/ 465 w 569"/>
                  <a:gd name="T111" fmla="*/ 23 h 716"/>
                  <a:gd name="T112" fmla="*/ 564 w 569"/>
                  <a:gd name="T113" fmla="*/ 0 h 716"/>
                  <a:gd name="T114" fmla="*/ 569 w 569"/>
                  <a:gd name="T115" fmla="*/ 11 h 716"/>
                  <a:gd name="T116" fmla="*/ 569 w 569"/>
                  <a:gd name="T117" fmla="*/ 11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69" h="716">
                    <a:moveTo>
                      <a:pt x="569" y="11"/>
                    </a:moveTo>
                    <a:lnTo>
                      <a:pt x="524" y="34"/>
                    </a:lnTo>
                    <a:lnTo>
                      <a:pt x="476" y="54"/>
                    </a:lnTo>
                    <a:lnTo>
                      <a:pt x="438" y="73"/>
                    </a:lnTo>
                    <a:lnTo>
                      <a:pt x="419" y="84"/>
                    </a:lnTo>
                    <a:lnTo>
                      <a:pt x="399" y="94"/>
                    </a:lnTo>
                    <a:lnTo>
                      <a:pt x="352" y="104"/>
                    </a:lnTo>
                    <a:lnTo>
                      <a:pt x="336" y="120"/>
                    </a:lnTo>
                    <a:lnTo>
                      <a:pt x="320" y="136"/>
                    </a:lnTo>
                    <a:lnTo>
                      <a:pt x="304" y="150"/>
                    </a:lnTo>
                    <a:lnTo>
                      <a:pt x="289" y="164"/>
                    </a:lnTo>
                    <a:lnTo>
                      <a:pt x="273" y="177"/>
                    </a:lnTo>
                    <a:lnTo>
                      <a:pt x="257" y="190"/>
                    </a:lnTo>
                    <a:lnTo>
                      <a:pt x="239" y="204"/>
                    </a:lnTo>
                    <a:lnTo>
                      <a:pt x="218" y="218"/>
                    </a:lnTo>
                    <a:lnTo>
                      <a:pt x="193" y="247"/>
                    </a:lnTo>
                    <a:lnTo>
                      <a:pt x="179" y="278"/>
                    </a:lnTo>
                    <a:lnTo>
                      <a:pt x="169" y="352"/>
                    </a:lnTo>
                    <a:lnTo>
                      <a:pt x="160" y="389"/>
                    </a:lnTo>
                    <a:lnTo>
                      <a:pt x="142" y="470"/>
                    </a:lnTo>
                    <a:lnTo>
                      <a:pt x="131" y="504"/>
                    </a:lnTo>
                    <a:lnTo>
                      <a:pt x="118" y="535"/>
                    </a:lnTo>
                    <a:lnTo>
                      <a:pt x="106" y="562"/>
                    </a:lnTo>
                    <a:lnTo>
                      <a:pt x="91" y="589"/>
                    </a:lnTo>
                    <a:lnTo>
                      <a:pt x="76" y="615"/>
                    </a:lnTo>
                    <a:lnTo>
                      <a:pt x="62" y="643"/>
                    </a:lnTo>
                    <a:lnTo>
                      <a:pt x="31" y="705"/>
                    </a:lnTo>
                    <a:lnTo>
                      <a:pt x="22" y="716"/>
                    </a:lnTo>
                    <a:lnTo>
                      <a:pt x="9" y="714"/>
                    </a:lnTo>
                    <a:lnTo>
                      <a:pt x="0" y="693"/>
                    </a:lnTo>
                    <a:lnTo>
                      <a:pt x="14" y="660"/>
                    </a:lnTo>
                    <a:lnTo>
                      <a:pt x="29" y="631"/>
                    </a:lnTo>
                    <a:lnTo>
                      <a:pt x="45" y="605"/>
                    </a:lnTo>
                    <a:lnTo>
                      <a:pt x="59" y="579"/>
                    </a:lnTo>
                    <a:lnTo>
                      <a:pt x="87" y="526"/>
                    </a:lnTo>
                    <a:lnTo>
                      <a:pt x="109" y="463"/>
                    </a:lnTo>
                    <a:lnTo>
                      <a:pt x="124" y="381"/>
                    </a:lnTo>
                    <a:lnTo>
                      <a:pt x="131" y="345"/>
                    </a:lnTo>
                    <a:lnTo>
                      <a:pt x="140" y="304"/>
                    </a:lnTo>
                    <a:lnTo>
                      <a:pt x="156" y="269"/>
                    </a:lnTo>
                    <a:lnTo>
                      <a:pt x="179" y="238"/>
                    </a:lnTo>
                    <a:lnTo>
                      <a:pt x="195" y="224"/>
                    </a:lnTo>
                    <a:lnTo>
                      <a:pt x="211" y="209"/>
                    </a:lnTo>
                    <a:lnTo>
                      <a:pt x="231" y="195"/>
                    </a:lnTo>
                    <a:lnTo>
                      <a:pt x="249" y="181"/>
                    </a:lnTo>
                    <a:lnTo>
                      <a:pt x="266" y="168"/>
                    </a:lnTo>
                    <a:lnTo>
                      <a:pt x="283" y="155"/>
                    </a:lnTo>
                    <a:lnTo>
                      <a:pt x="298" y="141"/>
                    </a:lnTo>
                    <a:lnTo>
                      <a:pt x="314" y="127"/>
                    </a:lnTo>
                    <a:lnTo>
                      <a:pt x="329" y="111"/>
                    </a:lnTo>
                    <a:lnTo>
                      <a:pt x="346" y="94"/>
                    </a:lnTo>
                    <a:lnTo>
                      <a:pt x="367" y="78"/>
                    </a:lnTo>
                    <a:lnTo>
                      <a:pt x="388" y="63"/>
                    </a:lnTo>
                    <a:lnTo>
                      <a:pt x="426" y="42"/>
                    </a:lnTo>
                    <a:lnTo>
                      <a:pt x="444" y="32"/>
                    </a:lnTo>
                    <a:lnTo>
                      <a:pt x="465" y="23"/>
                    </a:lnTo>
                    <a:lnTo>
                      <a:pt x="564" y="0"/>
                    </a:lnTo>
                    <a:lnTo>
                      <a:pt x="569" y="11"/>
                    </a:lnTo>
                    <a:lnTo>
                      <a:pt x="56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4" name="Freeform 80"/>
              <p:cNvSpPr>
                <a:spLocks/>
              </p:cNvSpPr>
              <p:nvPr/>
            </p:nvSpPr>
            <p:spPr bwMode="auto">
              <a:xfrm>
                <a:off x="3015" y="3584"/>
                <a:ext cx="158" cy="65"/>
              </a:xfrm>
              <a:custGeom>
                <a:avLst/>
                <a:gdLst>
                  <a:gd name="T0" fmla="*/ 11 w 476"/>
                  <a:gd name="T1" fmla="*/ 1 h 197"/>
                  <a:gd name="T2" fmla="*/ 30 w 476"/>
                  <a:gd name="T3" fmla="*/ 26 h 197"/>
                  <a:gd name="T4" fmla="*/ 53 w 476"/>
                  <a:gd name="T5" fmla="*/ 41 h 197"/>
                  <a:gd name="T6" fmla="*/ 108 w 476"/>
                  <a:gd name="T7" fmla="*/ 53 h 197"/>
                  <a:gd name="T8" fmla="*/ 236 w 476"/>
                  <a:gd name="T9" fmla="*/ 49 h 197"/>
                  <a:gd name="T10" fmla="*/ 320 w 476"/>
                  <a:gd name="T11" fmla="*/ 68 h 197"/>
                  <a:gd name="T12" fmla="*/ 357 w 476"/>
                  <a:gd name="T13" fmla="*/ 88 h 197"/>
                  <a:gd name="T14" fmla="*/ 394 w 476"/>
                  <a:gd name="T15" fmla="*/ 112 h 197"/>
                  <a:gd name="T16" fmla="*/ 418 w 476"/>
                  <a:gd name="T17" fmla="*/ 130 h 197"/>
                  <a:gd name="T18" fmla="*/ 436 w 476"/>
                  <a:gd name="T19" fmla="*/ 150 h 197"/>
                  <a:gd name="T20" fmla="*/ 454 w 476"/>
                  <a:gd name="T21" fmla="*/ 169 h 197"/>
                  <a:gd name="T22" fmla="*/ 475 w 476"/>
                  <a:gd name="T23" fmla="*/ 188 h 197"/>
                  <a:gd name="T24" fmla="*/ 476 w 476"/>
                  <a:gd name="T25" fmla="*/ 196 h 197"/>
                  <a:gd name="T26" fmla="*/ 468 w 476"/>
                  <a:gd name="T27" fmla="*/ 197 h 197"/>
                  <a:gd name="T28" fmla="*/ 445 w 476"/>
                  <a:gd name="T29" fmla="*/ 181 h 197"/>
                  <a:gd name="T30" fmla="*/ 423 w 476"/>
                  <a:gd name="T31" fmla="*/ 169 h 197"/>
                  <a:gd name="T32" fmla="*/ 376 w 476"/>
                  <a:gd name="T33" fmla="*/ 141 h 197"/>
                  <a:gd name="T34" fmla="*/ 342 w 476"/>
                  <a:gd name="T35" fmla="*/ 119 h 197"/>
                  <a:gd name="T36" fmla="*/ 309 w 476"/>
                  <a:gd name="T37" fmla="*/ 102 h 197"/>
                  <a:gd name="T38" fmla="*/ 276 w 476"/>
                  <a:gd name="T39" fmla="*/ 89 h 197"/>
                  <a:gd name="T40" fmla="*/ 234 w 476"/>
                  <a:gd name="T41" fmla="*/ 84 h 197"/>
                  <a:gd name="T42" fmla="*/ 101 w 476"/>
                  <a:gd name="T43" fmla="*/ 76 h 197"/>
                  <a:gd name="T44" fmla="*/ 46 w 476"/>
                  <a:gd name="T45" fmla="*/ 53 h 197"/>
                  <a:gd name="T46" fmla="*/ 0 w 476"/>
                  <a:gd name="T47" fmla="*/ 8 h 197"/>
                  <a:gd name="T48" fmla="*/ 3 w 476"/>
                  <a:gd name="T49" fmla="*/ 0 h 197"/>
                  <a:gd name="T50" fmla="*/ 11 w 476"/>
                  <a:gd name="T51" fmla="*/ 1 h 197"/>
                  <a:gd name="T52" fmla="*/ 11 w 476"/>
                  <a:gd name="T53" fmla="*/ 1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76" h="197">
                    <a:moveTo>
                      <a:pt x="11" y="1"/>
                    </a:moveTo>
                    <a:lnTo>
                      <a:pt x="30" y="26"/>
                    </a:lnTo>
                    <a:lnTo>
                      <a:pt x="53" y="41"/>
                    </a:lnTo>
                    <a:lnTo>
                      <a:pt x="108" y="53"/>
                    </a:lnTo>
                    <a:lnTo>
                      <a:pt x="236" y="49"/>
                    </a:lnTo>
                    <a:lnTo>
                      <a:pt x="320" y="68"/>
                    </a:lnTo>
                    <a:lnTo>
                      <a:pt x="357" y="88"/>
                    </a:lnTo>
                    <a:lnTo>
                      <a:pt x="394" y="112"/>
                    </a:lnTo>
                    <a:lnTo>
                      <a:pt x="418" y="130"/>
                    </a:lnTo>
                    <a:lnTo>
                      <a:pt x="436" y="150"/>
                    </a:lnTo>
                    <a:lnTo>
                      <a:pt x="454" y="169"/>
                    </a:lnTo>
                    <a:lnTo>
                      <a:pt x="475" y="188"/>
                    </a:lnTo>
                    <a:lnTo>
                      <a:pt x="476" y="196"/>
                    </a:lnTo>
                    <a:lnTo>
                      <a:pt x="468" y="197"/>
                    </a:lnTo>
                    <a:lnTo>
                      <a:pt x="445" y="181"/>
                    </a:lnTo>
                    <a:lnTo>
                      <a:pt x="423" y="169"/>
                    </a:lnTo>
                    <a:lnTo>
                      <a:pt x="376" y="141"/>
                    </a:lnTo>
                    <a:lnTo>
                      <a:pt x="342" y="119"/>
                    </a:lnTo>
                    <a:lnTo>
                      <a:pt x="309" y="102"/>
                    </a:lnTo>
                    <a:lnTo>
                      <a:pt x="276" y="89"/>
                    </a:lnTo>
                    <a:lnTo>
                      <a:pt x="234" y="84"/>
                    </a:lnTo>
                    <a:lnTo>
                      <a:pt x="101" y="76"/>
                    </a:lnTo>
                    <a:lnTo>
                      <a:pt x="46" y="53"/>
                    </a:lnTo>
                    <a:lnTo>
                      <a:pt x="0" y="8"/>
                    </a:lnTo>
                    <a:lnTo>
                      <a:pt x="3" y="0"/>
                    </a:lnTo>
                    <a:lnTo>
                      <a:pt x="11" y="1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5" name="Freeform 81"/>
              <p:cNvSpPr>
                <a:spLocks/>
              </p:cNvSpPr>
              <p:nvPr/>
            </p:nvSpPr>
            <p:spPr bwMode="auto">
              <a:xfrm>
                <a:off x="3003" y="3526"/>
                <a:ext cx="86" cy="30"/>
              </a:xfrm>
              <a:custGeom>
                <a:avLst/>
                <a:gdLst>
                  <a:gd name="T0" fmla="*/ 3 w 260"/>
                  <a:gd name="T1" fmla="*/ 76 h 89"/>
                  <a:gd name="T2" fmla="*/ 23 w 260"/>
                  <a:gd name="T3" fmla="*/ 56 h 89"/>
                  <a:gd name="T4" fmla="*/ 42 w 260"/>
                  <a:gd name="T5" fmla="*/ 37 h 89"/>
                  <a:gd name="T6" fmla="*/ 61 w 260"/>
                  <a:gd name="T7" fmla="*/ 21 h 89"/>
                  <a:gd name="T8" fmla="*/ 86 w 260"/>
                  <a:gd name="T9" fmla="*/ 5 h 89"/>
                  <a:gd name="T10" fmla="*/ 171 w 260"/>
                  <a:gd name="T11" fmla="*/ 0 h 89"/>
                  <a:gd name="T12" fmla="*/ 256 w 260"/>
                  <a:gd name="T13" fmla="*/ 26 h 89"/>
                  <a:gd name="T14" fmla="*/ 260 w 260"/>
                  <a:gd name="T15" fmla="*/ 32 h 89"/>
                  <a:gd name="T16" fmla="*/ 252 w 260"/>
                  <a:gd name="T17" fmla="*/ 36 h 89"/>
                  <a:gd name="T18" fmla="*/ 212 w 260"/>
                  <a:gd name="T19" fmla="*/ 25 h 89"/>
                  <a:gd name="T20" fmla="*/ 175 w 260"/>
                  <a:gd name="T21" fmla="*/ 21 h 89"/>
                  <a:gd name="T22" fmla="*/ 97 w 260"/>
                  <a:gd name="T23" fmla="*/ 31 h 89"/>
                  <a:gd name="T24" fmla="*/ 16 w 260"/>
                  <a:gd name="T25" fmla="*/ 89 h 89"/>
                  <a:gd name="T26" fmla="*/ 3 w 260"/>
                  <a:gd name="T27" fmla="*/ 89 h 89"/>
                  <a:gd name="T28" fmla="*/ 0 w 260"/>
                  <a:gd name="T29" fmla="*/ 83 h 89"/>
                  <a:gd name="T30" fmla="*/ 3 w 260"/>
                  <a:gd name="T31" fmla="*/ 76 h 89"/>
                  <a:gd name="T32" fmla="*/ 3 w 260"/>
                  <a:gd name="T33" fmla="*/ 7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0" h="89">
                    <a:moveTo>
                      <a:pt x="3" y="76"/>
                    </a:moveTo>
                    <a:lnTo>
                      <a:pt x="23" y="56"/>
                    </a:lnTo>
                    <a:lnTo>
                      <a:pt x="42" y="37"/>
                    </a:lnTo>
                    <a:lnTo>
                      <a:pt x="61" y="21"/>
                    </a:lnTo>
                    <a:lnTo>
                      <a:pt x="86" y="5"/>
                    </a:lnTo>
                    <a:lnTo>
                      <a:pt x="171" y="0"/>
                    </a:lnTo>
                    <a:lnTo>
                      <a:pt x="256" y="26"/>
                    </a:lnTo>
                    <a:lnTo>
                      <a:pt x="260" y="32"/>
                    </a:lnTo>
                    <a:lnTo>
                      <a:pt x="252" y="36"/>
                    </a:lnTo>
                    <a:lnTo>
                      <a:pt x="212" y="25"/>
                    </a:lnTo>
                    <a:lnTo>
                      <a:pt x="175" y="21"/>
                    </a:lnTo>
                    <a:lnTo>
                      <a:pt x="97" y="31"/>
                    </a:lnTo>
                    <a:lnTo>
                      <a:pt x="16" y="89"/>
                    </a:lnTo>
                    <a:lnTo>
                      <a:pt x="3" y="89"/>
                    </a:lnTo>
                    <a:lnTo>
                      <a:pt x="0" y="83"/>
                    </a:lnTo>
                    <a:lnTo>
                      <a:pt x="3" y="76"/>
                    </a:lnTo>
                    <a:lnTo>
                      <a:pt x="3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6" name="Freeform 82"/>
              <p:cNvSpPr>
                <a:spLocks/>
              </p:cNvSpPr>
              <p:nvPr/>
            </p:nvSpPr>
            <p:spPr bwMode="auto">
              <a:xfrm>
                <a:off x="2989" y="3583"/>
                <a:ext cx="86" cy="146"/>
              </a:xfrm>
              <a:custGeom>
                <a:avLst/>
                <a:gdLst>
                  <a:gd name="T0" fmla="*/ 10 w 257"/>
                  <a:gd name="T1" fmla="*/ 3 h 437"/>
                  <a:gd name="T2" fmla="*/ 27 w 257"/>
                  <a:gd name="T3" fmla="*/ 38 h 437"/>
                  <a:gd name="T4" fmla="*/ 44 w 257"/>
                  <a:gd name="T5" fmla="*/ 69 h 437"/>
                  <a:gd name="T6" fmla="*/ 59 w 257"/>
                  <a:gd name="T7" fmla="*/ 98 h 437"/>
                  <a:gd name="T8" fmla="*/ 77 w 257"/>
                  <a:gd name="T9" fmla="*/ 125 h 437"/>
                  <a:gd name="T10" fmla="*/ 94 w 257"/>
                  <a:gd name="T11" fmla="*/ 151 h 437"/>
                  <a:gd name="T12" fmla="*/ 114 w 257"/>
                  <a:gd name="T13" fmla="*/ 176 h 437"/>
                  <a:gd name="T14" fmla="*/ 134 w 257"/>
                  <a:gd name="T15" fmla="*/ 205 h 437"/>
                  <a:gd name="T16" fmla="*/ 156 w 257"/>
                  <a:gd name="T17" fmla="*/ 236 h 437"/>
                  <a:gd name="T18" fmla="*/ 182 w 257"/>
                  <a:gd name="T19" fmla="*/ 279 h 437"/>
                  <a:gd name="T20" fmla="*/ 200 w 257"/>
                  <a:gd name="T21" fmla="*/ 319 h 437"/>
                  <a:gd name="T22" fmla="*/ 218 w 257"/>
                  <a:gd name="T23" fmla="*/ 357 h 437"/>
                  <a:gd name="T24" fmla="*/ 230 w 257"/>
                  <a:gd name="T25" fmla="*/ 378 h 437"/>
                  <a:gd name="T26" fmla="*/ 244 w 257"/>
                  <a:gd name="T27" fmla="*/ 400 h 437"/>
                  <a:gd name="T28" fmla="*/ 256 w 257"/>
                  <a:gd name="T29" fmla="*/ 414 h 437"/>
                  <a:gd name="T30" fmla="*/ 257 w 257"/>
                  <a:gd name="T31" fmla="*/ 436 h 437"/>
                  <a:gd name="T32" fmla="*/ 236 w 257"/>
                  <a:gd name="T33" fmla="*/ 437 h 437"/>
                  <a:gd name="T34" fmla="*/ 217 w 257"/>
                  <a:gd name="T35" fmla="*/ 426 h 437"/>
                  <a:gd name="T36" fmla="*/ 190 w 257"/>
                  <a:gd name="T37" fmla="*/ 383 h 437"/>
                  <a:gd name="T38" fmla="*/ 170 w 257"/>
                  <a:gd name="T39" fmla="*/ 343 h 437"/>
                  <a:gd name="T40" fmla="*/ 151 w 257"/>
                  <a:gd name="T41" fmla="*/ 302 h 437"/>
                  <a:gd name="T42" fmla="*/ 138 w 257"/>
                  <a:gd name="T43" fmla="*/ 280 h 437"/>
                  <a:gd name="T44" fmla="*/ 124 w 257"/>
                  <a:gd name="T45" fmla="*/ 258 h 437"/>
                  <a:gd name="T46" fmla="*/ 103 w 257"/>
                  <a:gd name="T47" fmla="*/ 226 h 437"/>
                  <a:gd name="T48" fmla="*/ 85 w 257"/>
                  <a:gd name="T49" fmla="*/ 196 h 437"/>
                  <a:gd name="T50" fmla="*/ 55 w 257"/>
                  <a:gd name="T51" fmla="*/ 138 h 437"/>
                  <a:gd name="T52" fmla="*/ 43 w 257"/>
                  <a:gd name="T53" fmla="*/ 109 h 437"/>
                  <a:gd name="T54" fmla="*/ 30 w 257"/>
                  <a:gd name="T55" fmla="*/ 78 h 437"/>
                  <a:gd name="T56" fmla="*/ 15 w 257"/>
                  <a:gd name="T57" fmla="*/ 45 h 437"/>
                  <a:gd name="T58" fmla="*/ 0 w 257"/>
                  <a:gd name="T59" fmla="*/ 7 h 437"/>
                  <a:gd name="T60" fmla="*/ 2 w 257"/>
                  <a:gd name="T61" fmla="*/ 0 h 437"/>
                  <a:gd name="T62" fmla="*/ 10 w 257"/>
                  <a:gd name="T63" fmla="*/ 3 h 437"/>
                  <a:gd name="T64" fmla="*/ 10 w 257"/>
                  <a:gd name="T65" fmla="*/ 3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437">
                    <a:moveTo>
                      <a:pt x="10" y="3"/>
                    </a:moveTo>
                    <a:lnTo>
                      <a:pt x="27" y="38"/>
                    </a:lnTo>
                    <a:lnTo>
                      <a:pt x="44" y="69"/>
                    </a:lnTo>
                    <a:lnTo>
                      <a:pt x="59" y="98"/>
                    </a:lnTo>
                    <a:lnTo>
                      <a:pt x="77" y="125"/>
                    </a:lnTo>
                    <a:lnTo>
                      <a:pt x="94" y="151"/>
                    </a:lnTo>
                    <a:lnTo>
                      <a:pt x="114" y="176"/>
                    </a:lnTo>
                    <a:lnTo>
                      <a:pt x="134" y="205"/>
                    </a:lnTo>
                    <a:lnTo>
                      <a:pt x="156" y="236"/>
                    </a:lnTo>
                    <a:lnTo>
                      <a:pt x="182" y="279"/>
                    </a:lnTo>
                    <a:lnTo>
                      <a:pt x="200" y="319"/>
                    </a:lnTo>
                    <a:lnTo>
                      <a:pt x="218" y="357"/>
                    </a:lnTo>
                    <a:lnTo>
                      <a:pt x="230" y="378"/>
                    </a:lnTo>
                    <a:lnTo>
                      <a:pt x="244" y="400"/>
                    </a:lnTo>
                    <a:lnTo>
                      <a:pt x="256" y="414"/>
                    </a:lnTo>
                    <a:lnTo>
                      <a:pt x="257" y="436"/>
                    </a:lnTo>
                    <a:lnTo>
                      <a:pt x="236" y="437"/>
                    </a:lnTo>
                    <a:lnTo>
                      <a:pt x="217" y="426"/>
                    </a:lnTo>
                    <a:lnTo>
                      <a:pt x="190" y="383"/>
                    </a:lnTo>
                    <a:lnTo>
                      <a:pt x="170" y="343"/>
                    </a:lnTo>
                    <a:lnTo>
                      <a:pt x="151" y="302"/>
                    </a:lnTo>
                    <a:lnTo>
                      <a:pt x="138" y="280"/>
                    </a:lnTo>
                    <a:lnTo>
                      <a:pt x="124" y="258"/>
                    </a:lnTo>
                    <a:lnTo>
                      <a:pt x="103" y="226"/>
                    </a:lnTo>
                    <a:lnTo>
                      <a:pt x="85" y="196"/>
                    </a:lnTo>
                    <a:lnTo>
                      <a:pt x="55" y="138"/>
                    </a:lnTo>
                    <a:lnTo>
                      <a:pt x="43" y="109"/>
                    </a:lnTo>
                    <a:lnTo>
                      <a:pt x="30" y="78"/>
                    </a:lnTo>
                    <a:lnTo>
                      <a:pt x="15" y="45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7" name="Freeform 83"/>
              <p:cNvSpPr>
                <a:spLocks/>
              </p:cNvSpPr>
              <p:nvPr/>
            </p:nvSpPr>
            <p:spPr bwMode="auto">
              <a:xfrm>
                <a:off x="2979" y="3664"/>
                <a:ext cx="59" cy="55"/>
              </a:xfrm>
              <a:custGeom>
                <a:avLst/>
                <a:gdLst>
                  <a:gd name="T0" fmla="*/ 177 w 177"/>
                  <a:gd name="T1" fmla="*/ 10 h 165"/>
                  <a:gd name="T2" fmla="*/ 148 w 177"/>
                  <a:gd name="T3" fmla="*/ 27 h 165"/>
                  <a:gd name="T4" fmla="*/ 130 w 177"/>
                  <a:gd name="T5" fmla="*/ 50 h 165"/>
                  <a:gd name="T6" fmla="*/ 114 w 177"/>
                  <a:gd name="T7" fmla="*/ 79 h 165"/>
                  <a:gd name="T8" fmla="*/ 97 w 177"/>
                  <a:gd name="T9" fmla="*/ 109 h 165"/>
                  <a:gd name="T10" fmla="*/ 77 w 177"/>
                  <a:gd name="T11" fmla="*/ 128 h 165"/>
                  <a:gd name="T12" fmla="*/ 57 w 177"/>
                  <a:gd name="T13" fmla="*/ 141 h 165"/>
                  <a:gd name="T14" fmla="*/ 9 w 177"/>
                  <a:gd name="T15" fmla="*/ 165 h 165"/>
                  <a:gd name="T16" fmla="*/ 0 w 177"/>
                  <a:gd name="T17" fmla="*/ 163 h 165"/>
                  <a:gd name="T18" fmla="*/ 2 w 177"/>
                  <a:gd name="T19" fmla="*/ 155 h 165"/>
                  <a:gd name="T20" fmla="*/ 40 w 177"/>
                  <a:gd name="T21" fmla="*/ 125 h 165"/>
                  <a:gd name="T22" fmla="*/ 68 w 177"/>
                  <a:gd name="T23" fmla="*/ 88 h 165"/>
                  <a:gd name="T24" fmla="*/ 90 w 177"/>
                  <a:gd name="T25" fmla="*/ 58 h 165"/>
                  <a:gd name="T26" fmla="*/ 114 w 177"/>
                  <a:gd name="T27" fmla="*/ 35 h 165"/>
                  <a:gd name="T28" fmla="*/ 139 w 177"/>
                  <a:gd name="T29" fmla="*/ 16 h 165"/>
                  <a:gd name="T30" fmla="*/ 173 w 177"/>
                  <a:gd name="T31" fmla="*/ 0 h 165"/>
                  <a:gd name="T32" fmla="*/ 177 w 177"/>
                  <a:gd name="T33" fmla="*/ 10 h 165"/>
                  <a:gd name="T34" fmla="*/ 177 w 177"/>
                  <a:gd name="T35" fmla="*/ 1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7" h="165">
                    <a:moveTo>
                      <a:pt x="177" y="10"/>
                    </a:moveTo>
                    <a:lnTo>
                      <a:pt x="148" y="27"/>
                    </a:lnTo>
                    <a:lnTo>
                      <a:pt x="130" y="50"/>
                    </a:lnTo>
                    <a:lnTo>
                      <a:pt x="114" y="79"/>
                    </a:lnTo>
                    <a:lnTo>
                      <a:pt x="97" y="109"/>
                    </a:lnTo>
                    <a:lnTo>
                      <a:pt x="77" y="128"/>
                    </a:lnTo>
                    <a:lnTo>
                      <a:pt x="57" y="141"/>
                    </a:lnTo>
                    <a:lnTo>
                      <a:pt x="9" y="165"/>
                    </a:lnTo>
                    <a:lnTo>
                      <a:pt x="0" y="163"/>
                    </a:lnTo>
                    <a:lnTo>
                      <a:pt x="2" y="155"/>
                    </a:lnTo>
                    <a:lnTo>
                      <a:pt x="40" y="125"/>
                    </a:lnTo>
                    <a:lnTo>
                      <a:pt x="68" y="88"/>
                    </a:lnTo>
                    <a:lnTo>
                      <a:pt x="90" y="58"/>
                    </a:lnTo>
                    <a:lnTo>
                      <a:pt x="114" y="35"/>
                    </a:lnTo>
                    <a:lnTo>
                      <a:pt x="139" y="16"/>
                    </a:lnTo>
                    <a:lnTo>
                      <a:pt x="173" y="0"/>
                    </a:lnTo>
                    <a:lnTo>
                      <a:pt x="177" y="10"/>
                    </a:lnTo>
                    <a:lnTo>
                      <a:pt x="17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8" name="Freeform 84"/>
              <p:cNvSpPr>
                <a:spLocks/>
              </p:cNvSpPr>
              <p:nvPr/>
            </p:nvSpPr>
            <p:spPr bwMode="auto">
              <a:xfrm>
                <a:off x="3272" y="3473"/>
                <a:ext cx="114" cy="159"/>
              </a:xfrm>
              <a:custGeom>
                <a:avLst/>
                <a:gdLst>
                  <a:gd name="T0" fmla="*/ 8 w 341"/>
                  <a:gd name="T1" fmla="*/ 0 h 478"/>
                  <a:gd name="T2" fmla="*/ 59 w 341"/>
                  <a:gd name="T3" fmla="*/ 28 h 478"/>
                  <a:gd name="T4" fmla="*/ 80 w 341"/>
                  <a:gd name="T5" fmla="*/ 46 h 478"/>
                  <a:gd name="T6" fmla="*/ 97 w 341"/>
                  <a:gd name="T7" fmla="*/ 67 h 478"/>
                  <a:gd name="T8" fmla="*/ 126 w 341"/>
                  <a:gd name="T9" fmla="*/ 114 h 478"/>
                  <a:gd name="T10" fmla="*/ 150 w 341"/>
                  <a:gd name="T11" fmla="*/ 170 h 478"/>
                  <a:gd name="T12" fmla="*/ 165 w 341"/>
                  <a:gd name="T13" fmla="*/ 200 h 478"/>
                  <a:gd name="T14" fmla="*/ 191 w 341"/>
                  <a:gd name="T15" fmla="*/ 244 h 478"/>
                  <a:gd name="T16" fmla="*/ 201 w 341"/>
                  <a:gd name="T17" fmla="*/ 265 h 478"/>
                  <a:gd name="T18" fmla="*/ 214 w 341"/>
                  <a:gd name="T19" fmla="*/ 288 h 478"/>
                  <a:gd name="T20" fmla="*/ 236 w 341"/>
                  <a:gd name="T21" fmla="*/ 320 h 478"/>
                  <a:gd name="T22" fmla="*/ 256 w 341"/>
                  <a:gd name="T23" fmla="*/ 349 h 478"/>
                  <a:gd name="T24" fmla="*/ 276 w 341"/>
                  <a:gd name="T25" fmla="*/ 374 h 478"/>
                  <a:gd name="T26" fmla="*/ 288 w 341"/>
                  <a:gd name="T27" fmla="*/ 387 h 478"/>
                  <a:gd name="T28" fmla="*/ 303 w 341"/>
                  <a:gd name="T29" fmla="*/ 400 h 478"/>
                  <a:gd name="T30" fmla="*/ 328 w 341"/>
                  <a:gd name="T31" fmla="*/ 430 h 478"/>
                  <a:gd name="T32" fmla="*/ 341 w 341"/>
                  <a:gd name="T33" fmla="*/ 470 h 478"/>
                  <a:gd name="T34" fmla="*/ 337 w 341"/>
                  <a:gd name="T35" fmla="*/ 478 h 478"/>
                  <a:gd name="T36" fmla="*/ 329 w 341"/>
                  <a:gd name="T37" fmla="*/ 474 h 478"/>
                  <a:gd name="T38" fmla="*/ 323 w 341"/>
                  <a:gd name="T39" fmla="*/ 457 h 478"/>
                  <a:gd name="T40" fmla="*/ 311 w 341"/>
                  <a:gd name="T41" fmla="*/ 445 h 478"/>
                  <a:gd name="T42" fmla="*/ 281 w 341"/>
                  <a:gd name="T43" fmla="*/ 426 h 478"/>
                  <a:gd name="T44" fmla="*/ 230 w 341"/>
                  <a:gd name="T45" fmla="*/ 371 h 478"/>
                  <a:gd name="T46" fmla="*/ 209 w 341"/>
                  <a:gd name="T47" fmla="*/ 340 h 478"/>
                  <a:gd name="T48" fmla="*/ 186 w 341"/>
                  <a:gd name="T49" fmla="*/ 305 h 478"/>
                  <a:gd name="T50" fmla="*/ 172 w 341"/>
                  <a:gd name="T51" fmla="*/ 281 h 478"/>
                  <a:gd name="T52" fmla="*/ 157 w 341"/>
                  <a:gd name="T53" fmla="*/ 262 h 478"/>
                  <a:gd name="T54" fmla="*/ 126 w 341"/>
                  <a:gd name="T55" fmla="*/ 218 h 478"/>
                  <a:gd name="T56" fmla="*/ 111 w 341"/>
                  <a:gd name="T57" fmla="*/ 187 h 478"/>
                  <a:gd name="T58" fmla="*/ 93 w 341"/>
                  <a:gd name="T59" fmla="*/ 133 h 478"/>
                  <a:gd name="T60" fmla="*/ 75 w 341"/>
                  <a:gd name="T61" fmla="*/ 83 h 478"/>
                  <a:gd name="T62" fmla="*/ 63 w 341"/>
                  <a:gd name="T63" fmla="*/ 59 h 478"/>
                  <a:gd name="T64" fmla="*/ 48 w 341"/>
                  <a:gd name="T65" fmla="*/ 40 h 478"/>
                  <a:gd name="T66" fmla="*/ 28 w 341"/>
                  <a:gd name="T67" fmla="*/ 23 h 478"/>
                  <a:gd name="T68" fmla="*/ 4 w 341"/>
                  <a:gd name="T69" fmla="*/ 10 h 478"/>
                  <a:gd name="T70" fmla="*/ 0 w 341"/>
                  <a:gd name="T71" fmla="*/ 4 h 478"/>
                  <a:gd name="T72" fmla="*/ 8 w 341"/>
                  <a:gd name="T73" fmla="*/ 0 h 478"/>
                  <a:gd name="T74" fmla="*/ 8 w 341"/>
                  <a:gd name="T75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1" h="478">
                    <a:moveTo>
                      <a:pt x="8" y="0"/>
                    </a:moveTo>
                    <a:lnTo>
                      <a:pt x="59" y="28"/>
                    </a:lnTo>
                    <a:lnTo>
                      <a:pt x="80" y="46"/>
                    </a:lnTo>
                    <a:lnTo>
                      <a:pt x="97" y="67"/>
                    </a:lnTo>
                    <a:lnTo>
                      <a:pt x="126" y="114"/>
                    </a:lnTo>
                    <a:lnTo>
                      <a:pt x="150" y="170"/>
                    </a:lnTo>
                    <a:lnTo>
                      <a:pt x="165" y="200"/>
                    </a:lnTo>
                    <a:lnTo>
                      <a:pt x="191" y="244"/>
                    </a:lnTo>
                    <a:lnTo>
                      <a:pt x="201" y="265"/>
                    </a:lnTo>
                    <a:lnTo>
                      <a:pt x="214" y="288"/>
                    </a:lnTo>
                    <a:lnTo>
                      <a:pt x="236" y="320"/>
                    </a:lnTo>
                    <a:lnTo>
                      <a:pt x="256" y="349"/>
                    </a:lnTo>
                    <a:lnTo>
                      <a:pt x="276" y="374"/>
                    </a:lnTo>
                    <a:lnTo>
                      <a:pt x="288" y="387"/>
                    </a:lnTo>
                    <a:lnTo>
                      <a:pt x="303" y="400"/>
                    </a:lnTo>
                    <a:lnTo>
                      <a:pt x="328" y="430"/>
                    </a:lnTo>
                    <a:lnTo>
                      <a:pt x="341" y="470"/>
                    </a:lnTo>
                    <a:lnTo>
                      <a:pt x="337" y="478"/>
                    </a:lnTo>
                    <a:lnTo>
                      <a:pt x="329" y="474"/>
                    </a:lnTo>
                    <a:lnTo>
                      <a:pt x="323" y="457"/>
                    </a:lnTo>
                    <a:lnTo>
                      <a:pt x="311" y="445"/>
                    </a:lnTo>
                    <a:lnTo>
                      <a:pt x="281" y="426"/>
                    </a:lnTo>
                    <a:lnTo>
                      <a:pt x="230" y="371"/>
                    </a:lnTo>
                    <a:lnTo>
                      <a:pt x="209" y="340"/>
                    </a:lnTo>
                    <a:lnTo>
                      <a:pt x="186" y="305"/>
                    </a:lnTo>
                    <a:lnTo>
                      <a:pt x="172" y="281"/>
                    </a:lnTo>
                    <a:lnTo>
                      <a:pt x="157" y="262"/>
                    </a:lnTo>
                    <a:lnTo>
                      <a:pt x="126" y="218"/>
                    </a:lnTo>
                    <a:lnTo>
                      <a:pt x="111" y="187"/>
                    </a:lnTo>
                    <a:lnTo>
                      <a:pt x="93" y="133"/>
                    </a:lnTo>
                    <a:lnTo>
                      <a:pt x="75" y="83"/>
                    </a:lnTo>
                    <a:lnTo>
                      <a:pt x="63" y="59"/>
                    </a:lnTo>
                    <a:lnTo>
                      <a:pt x="48" y="40"/>
                    </a:lnTo>
                    <a:lnTo>
                      <a:pt x="28" y="23"/>
                    </a:lnTo>
                    <a:lnTo>
                      <a:pt x="4" y="10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9" name="Freeform 85"/>
              <p:cNvSpPr>
                <a:spLocks/>
              </p:cNvSpPr>
              <p:nvPr/>
            </p:nvSpPr>
            <p:spPr bwMode="auto">
              <a:xfrm>
                <a:off x="3206" y="3567"/>
                <a:ext cx="25" cy="29"/>
              </a:xfrm>
              <a:custGeom>
                <a:avLst/>
                <a:gdLst>
                  <a:gd name="T0" fmla="*/ 71 w 74"/>
                  <a:gd name="T1" fmla="*/ 4 h 88"/>
                  <a:gd name="T2" fmla="*/ 74 w 74"/>
                  <a:gd name="T3" fmla="*/ 28 h 88"/>
                  <a:gd name="T4" fmla="*/ 69 w 74"/>
                  <a:gd name="T5" fmla="*/ 50 h 88"/>
                  <a:gd name="T6" fmla="*/ 53 w 74"/>
                  <a:gd name="T7" fmla="*/ 68 h 88"/>
                  <a:gd name="T8" fmla="*/ 32 w 74"/>
                  <a:gd name="T9" fmla="*/ 79 h 88"/>
                  <a:gd name="T10" fmla="*/ 18 w 74"/>
                  <a:gd name="T11" fmla="*/ 88 h 88"/>
                  <a:gd name="T12" fmla="*/ 0 w 74"/>
                  <a:gd name="T13" fmla="*/ 86 h 88"/>
                  <a:gd name="T14" fmla="*/ 3 w 74"/>
                  <a:gd name="T15" fmla="*/ 66 h 88"/>
                  <a:gd name="T16" fmla="*/ 21 w 74"/>
                  <a:gd name="T17" fmla="*/ 53 h 88"/>
                  <a:gd name="T18" fmla="*/ 52 w 74"/>
                  <a:gd name="T19" fmla="*/ 35 h 88"/>
                  <a:gd name="T20" fmla="*/ 60 w 74"/>
                  <a:gd name="T21" fmla="*/ 8 h 88"/>
                  <a:gd name="T22" fmla="*/ 63 w 74"/>
                  <a:gd name="T23" fmla="*/ 0 h 88"/>
                  <a:gd name="T24" fmla="*/ 71 w 74"/>
                  <a:gd name="T25" fmla="*/ 4 h 88"/>
                  <a:gd name="T26" fmla="*/ 71 w 74"/>
                  <a:gd name="T27" fmla="*/ 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88">
                    <a:moveTo>
                      <a:pt x="71" y="4"/>
                    </a:moveTo>
                    <a:lnTo>
                      <a:pt x="74" y="28"/>
                    </a:lnTo>
                    <a:lnTo>
                      <a:pt x="69" y="50"/>
                    </a:lnTo>
                    <a:lnTo>
                      <a:pt x="53" y="68"/>
                    </a:lnTo>
                    <a:lnTo>
                      <a:pt x="32" y="79"/>
                    </a:lnTo>
                    <a:lnTo>
                      <a:pt x="18" y="88"/>
                    </a:lnTo>
                    <a:lnTo>
                      <a:pt x="0" y="86"/>
                    </a:lnTo>
                    <a:lnTo>
                      <a:pt x="3" y="66"/>
                    </a:lnTo>
                    <a:lnTo>
                      <a:pt x="21" y="53"/>
                    </a:lnTo>
                    <a:lnTo>
                      <a:pt x="52" y="35"/>
                    </a:lnTo>
                    <a:lnTo>
                      <a:pt x="60" y="8"/>
                    </a:lnTo>
                    <a:lnTo>
                      <a:pt x="63" y="0"/>
                    </a:lnTo>
                    <a:lnTo>
                      <a:pt x="71" y="4"/>
                    </a:lnTo>
                    <a:lnTo>
                      <a:pt x="7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0" name="Freeform 86"/>
              <p:cNvSpPr>
                <a:spLocks/>
              </p:cNvSpPr>
              <p:nvPr/>
            </p:nvSpPr>
            <p:spPr bwMode="auto">
              <a:xfrm>
                <a:off x="3228" y="3580"/>
                <a:ext cx="21" cy="15"/>
              </a:xfrm>
              <a:custGeom>
                <a:avLst/>
                <a:gdLst>
                  <a:gd name="T0" fmla="*/ 9 w 63"/>
                  <a:gd name="T1" fmla="*/ 0 h 44"/>
                  <a:gd name="T2" fmla="*/ 32 w 63"/>
                  <a:gd name="T3" fmla="*/ 19 h 44"/>
                  <a:gd name="T4" fmla="*/ 42 w 63"/>
                  <a:gd name="T5" fmla="*/ 29 h 44"/>
                  <a:gd name="T6" fmla="*/ 58 w 63"/>
                  <a:gd name="T7" fmla="*/ 34 h 44"/>
                  <a:gd name="T8" fmla="*/ 63 w 63"/>
                  <a:gd name="T9" fmla="*/ 39 h 44"/>
                  <a:gd name="T10" fmla="*/ 58 w 63"/>
                  <a:gd name="T11" fmla="*/ 44 h 44"/>
                  <a:gd name="T12" fmla="*/ 15 w 63"/>
                  <a:gd name="T13" fmla="*/ 29 h 44"/>
                  <a:gd name="T14" fmla="*/ 1 w 63"/>
                  <a:gd name="T15" fmla="*/ 10 h 44"/>
                  <a:gd name="T16" fmla="*/ 0 w 63"/>
                  <a:gd name="T17" fmla="*/ 0 h 44"/>
                  <a:gd name="T18" fmla="*/ 9 w 63"/>
                  <a:gd name="T19" fmla="*/ 0 h 44"/>
                  <a:gd name="T20" fmla="*/ 9 w 63"/>
                  <a:gd name="T2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" h="44">
                    <a:moveTo>
                      <a:pt x="9" y="0"/>
                    </a:moveTo>
                    <a:lnTo>
                      <a:pt x="32" y="19"/>
                    </a:lnTo>
                    <a:lnTo>
                      <a:pt x="42" y="29"/>
                    </a:lnTo>
                    <a:lnTo>
                      <a:pt x="58" y="34"/>
                    </a:lnTo>
                    <a:lnTo>
                      <a:pt x="63" y="39"/>
                    </a:lnTo>
                    <a:lnTo>
                      <a:pt x="58" y="44"/>
                    </a:lnTo>
                    <a:lnTo>
                      <a:pt x="15" y="29"/>
                    </a:lnTo>
                    <a:lnTo>
                      <a:pt x="1" y="1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1" name="Freeform 87"/>
              <p:cNvSpPr>
                <a:spLocks/>
              </p:cNvSpPr>
              <p:nvPr/>
            </p:nvSpPr>
            <p:spPr bwMode="auto">
              <a:xfrm>
                <a:off x="3248" y="3575"/>
                <a:ext cx="17" cy="62"/>
              </a:xfrm>
              <a:custGeom>
                <a:avLst/>
                <a:gdLst>
                  <a:gd name="T0" fmla="*/ 50 w 53"/>
                  <a:gd name="T1" fmla="*/ 4 h 185"/>
                  <a:gd name="T2" fmla="*/ 52 w 53"/>
                  <a:gd name="T3" fmla="*/ 45 h 185"/>
                  <a:gd name="T4" fmla="*/ 43 w 53"/>
                  <a:gd name="T5" fmla="*/ 88 h 185"/>
                  <a:gd name="T6" fmla="*/ 42 w 53"/>
                  <a:gd name="T7" fmla="*/ 120 h 185"/>
                  <a:gd name="T8" fmla="*/ 53 w 53"/>
                  <a:gd name="T9" fmla="*/ 177 h 185"/>
                  <a:gd name="T10" fmla="*/ 52 w 53"/>
                  <a:gd name="T11" fmla="*/ 185 h 185"/>
                  <a:gd name="T12" fmla="*/ 44 w 53"/>
                  <a:gd name="T13" fmla="*/ 182 h 185"/>
                  <a:gd name="T14" fmla="*/ 2 w 53"/>
                  <a:gd name="T15" fmla="*/ 136 h 185"/>
                  <a:gd name="T16" fmla="*/ 0 w 53"/>
                  <a:gd name="T17" fmla="*/ 77 h 185"/>
                  <a:gd name="T18" fmla="*/ 11 w 53"/>
                  <a:gd name="T19" fmla="*/ 58 h 185"/>
                  <a:gd name="T20" fmla="*/ 26 w 53"/>
                  <a:gd name="T21" fmla="*/ 43 h 185"/>
                  <a:gd name="T22" fmla="*/ 39 w 53"/>
                  <a:gd name="T23" fmla="*/ 8 h 185"/>
                  <a:gd name="T24" fmla="*/ 43 w 53"/>
                  <a:gd name="T25" fmla="*/ 0 h 185"/>
                  <a:gd name="T26" fmla="*/ 50 w 53"/>
                  <a:gd name="T27" fmla="*/ 4 h 185"/>
                  <a:gd name="T28" fmla="*/ 50 w 53"/>
                  <a:gd name="T29" fmla="*/ 4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185">
                    <a:moveTo>
                      <a:pt x="50" y="4"/>
                    </a:moveTo>
                    <a:lnTo>
                      <a:pt x="52" y="45"/>
                    </a:lnTo>
                    <a:lnTo>
                      <a:pt x="43" y="88"/>
                    </a:lnTo>
                    <a:lnTo>
                      <a:pt x="42" y="120"/>
                    </a:lnTo>
                    <a:lnTo>
                      <a:pt x="53" y="177"/>
                    </a:lnTo>
                    <a:lnTo>
                      <a:pt x="52" y="185"/>
                    </a:lnTo>
                    <a:lnTo>
                      <a:pt x="44" y="182"/>
                    </a:lnTo>
                    <a:lnTo>
                      <a:pt x="2" y="136"/>
                    </a:lnTo>
                    <a:lnTo>
                      <a:pt x="0" y="77"/>
                    </a:lnTo>
                    <a:lnTo>
                      <a:pt x="11" y="58"/>
                    </a:lnTo>
                    <a:lnTo>
                      <a:pt x="26" y="43"/>
                    </a:lnTo>
                    <a:lnTo>
                      <a:pt x="39" y="8"/>
                    </a:lnTo>
                    <a:lnTo>
                      <a:pt x="43" y="0"/>
                    </a:lnTo>
                    <a:lnTo>
                      <a:pt x="50" y="4"/>
                    </a:lnTo>
                    <a:lnTo>
                      <a:pt x="5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2" name="Freeform 88"/>
              <p:cNvSpPr>
                <a:spLocks/>
              </p:cNvSpPr>
              <p:nvPr/>
            </p:nvSpPr>
            <p:spPr bwMode="auto">
              <a:xfrm>
                <a:off x="3272" y="3624"/>
                <a:ext cx="74" cy="20"/>
              </a:xfrm>
              <a:custGeom>
                <a:avLst/>
                <a:gdLst>
                  <a:gd name="T0" fmla="*/ 0 w 220"/>
                  <a:gd name="T1" fmla="*/ 52 h 61"/>
                  <a:gd name="T2" fmla="*/ 23 w 220"/>
                  <a:gd name="T3" fmla="*/ 31 h 61"/>
                  <a:gd name="T4" fmla="*/ 47 w 220"/>
                  <a:gd name="T5" fmla="*/ 13 h 61"/>
                  <a:gd name="T6" fmla="*/ 71 w 220"/>
                  <a:gd name="T7" fmla="*/ 3 h 61"/>
                  <a:gd name="T8" fmla="*/ 100 w 220"/>
                  <a:gd name="T9" fmla="*/ 0 h 61"/>
                  <a:gd name="T10" fmla="*/ 150 w 220"/>
                  <a:gd name="T11" fmla="*/ 8 h 61"/>
                  <a:gd name="T12" fmla="*/ 181 w 220"/>
                  <a:gd name="T13" fmla="*/ 14 h 61"/>
                  <a:gd name="T14" fmla="*/ 213 w 220"/>
                  <a:gd name="T15" fmla="*/ 17 h 61"/>
                  <a:gd name="T16" fmla="*/ 220 w 220"/>
                  <a:gd name="T17" fmla="*/ 21 h 61"/>
                  <a:gd name="T18" fmla="*/ 215 w 220"/>
                  <a:gd name="T19" fmla="*/ 27 h 61"/>
                  <a:gd name="T20" fmla="*/ 181 w 220"/>
                  <a:gd name="T21" fmla="*/ 38 h 61"/>
                  <a:gd name="T22" fmla="*/ 146 w 220"/>
                  <a:gd name="T23" fmla="*/ 42 h 61"/>
                  <a:gd name="T24" fmla="*/ 96 w 220"/>
                  <a:gd name="T25" fmla="*/ 33 h 61"/>
                  <a:gd name="T26" fmla="*/ 49 w 220"/>
                  <a:gd name="T27" fmla="*/ 36 h 61"/>
                  <a:gd name="T28" fmla="*/ 8 w 220"/>
                  <a:gd name="T29" fmla="*/ 61 h 61"/>
                  <a:gd name="T30" fmla="*/ 0 w 220"/>
                  <a:gd name="T31" fmla="*/ 52 h 61"/>
                  <a:gd name="T32" fmla="*/ 0 w 220"/>
                  <a:gd name="T33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0" h="61">
                    <a:moveTo>
                      <a:pt x="0" y="52"/>
                    </a:moveTo>
                    <a:lnTo>
                      <a:pt x="23" y="31"/>
                    </a:lnTo>
                    <a:lnTo>
                      <a:pt x="47" y="13"/>
                    </a:lnTo>
                    <a:lnTo>
                      <a:pt x="71" y="3"/>
                    </a:lnTo>
                    <a:lnTo>
                      <a:pt x="100" y="0"/>
                    </a:lnTo>
                    <a:lnTo>
                      <a:pt x="150" y="8"/>
                    </a:lnTo>
                    <a:lnTo>
                      <a:pt x="181" y="14"/>
                    </a:lnTo>
                    <a:lnTo>
                      <a:pt x="213" y="17"/>
                    </a:lnTo>
                    <a:lnTo>
                      <a:pt x="220" y="21"/>
                    </a:lnTo>
                    <a:lnTo>
                      <a:pt x="215" y="27"/>
                    </a:lnTo>
                    <a:lnTo>
                      <a:pt x="181" y="38"/>
                    </a:lnTo>
                    <a:lnTo>
                      <a:pt x="146" y="42"/>
                    </a:lnTo>
                    <a:lnTo>
                      <a:pt x="96" y="33"/>
                    </a:lnTo>
                    <a:lnTo>
                      <a:pt x="49" y="36"/>
                    </a:lnTo>
                    <a:lnTo>
                      <a:pt x="8" y="61"/>
                    </a:lnTo>
                    <a:lnTo>
                      <a:pt x="0" y="52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3" name="Freeform 89"/>
              <p:cNvSpPr>
                <a:spLocks/>
              </p:cNvSpPr>
              <p:nvPr/>
            </p:nvSpPr>
            <p:spPr bwMode="auto">
              <a:xfrm>
                <a:off x="3367" y="3625"/>
                <a:ext cx="38" cy="46"/>
              </a:xfrm>
              <a:custGeom>
                <a:avLst/>
                <a:gdLst>
                  <a:gd name="T0" fmla="*/ 5 w 116"/>
                  <a:gd name="T1" fmla="*/ 0 h 137"/>
                  <a:gd name="T2" fmla="*/ 49 w 116"/>
                  <a:gd name="T3" fmla="*/ 8 h 137"/>
                  <a:gd name="T4" fmla="*/ 88 w 116"/>
                  <a:gd name="T5" fmla="*/ 28 h 137"/>
                  <a:gd name="T6" fmla="*/ 109 w 116"/>
                  <a:gd name="T7" fmla="*/ 64 h 137"/>
                  <a:gd name="T8" fmla="*/ 116 w 116"/>
                  <a:gd name="T9" fmla="*/ 107 h 137"/>
                  <a:gd name="T10" fmla="*/ 103 w 116"/>
                  <a:gd name="T11" fmla="*/ 137 h 137"/>
                  <a:gd name="T12" fmla="*/ 93 w 116"/>
                  <a:gd name="T13" fmla="*/ 137 h 137"/>
                  <a:gd name="T14" fmla="*/ 81 w 116"/>
                  <a:gd name="T15" fmla="*/ 107 h 137"/>
                  <a:gd name="T16" fmla="*/ 78 w 116"/>
                  <a:gd name="T17" fmla="*/ 77 h 137"/>
                  <a:gd name="T18" fmla="*/ 63 w 116"/>
                  <a:gd name="T19" fmla="*/ 51 h 137"/>
                  <a:gd name="T20" fmla="*/ 49 w 116"/>
                  <a:gd name="T21" fmla="*/ 39 h 137"/>
                  <a:gd name="T22" fmla="*/ 36 w 116"/>
                  <a:gd name="T23" fmla="*/ 26 h 137"/>
                  <a:gd name="T24" fmla="*/ 23 w 116"/>
                  <a:gd name="T25" fmla="*/ 17 h 137"/>
                  <a:gd name="T26" fmla="*/ 5 w 116"/>
                  <a:gd name="T27" fmla="*/ 11 h 137"/>
                  <a:gd name="T28" fmla="*/ 0 w 116"/>
                  <a:gd name="T29" fmla="*/ 5 h 137"/>
                  <a:gd name="T30" fmla="*/ 5 w 116"/>
                  <a:gd name="T31" fmla="*/ 0 h 137"/>
                  <a:gd name="T32" fmla="*/ 5 w 116"/>
                  <a:gd name="T33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6" h="137">
                    <a:moveTo>
                      <a:pt x="5" y="0"/>
                    </a:moveTo>
                    <a:lnTo>
                      <a:pt x="49" y="8"/>
                    </a:lnTo>
                    <a:lnTo>
                      <a:pt x="88" y="28"/>
                    </a:lnTo>
                    <a:lnTo>
                      <a:pt x="109" y="64"/>
                    </a:lnTo>
                    <a:lnTo>
                      <a:pt x="116" y="107"/>
                    </a:lnTo>
                    <a:lnTo>
                      <a:pt x="103" y="137"/>
                    </a:lnTo>
                    <a:lnTo>
                      <a:pt x="93" y="137"/>
                    </a:lnTo>
                    <a:lnTo>
                      <a:pt x="81" y="107"/>
                    </a:lnTo>
                    <a:lnTo>
                      <a:pt x="78" y="77"/>
                    </a:lnTo>
                    <a:lnTo>
                      <a:pt x="63" y="51"/>
                    </a:lnTo>
                    <a:lnTo>
                      <a:pt x="49" y="39"/>
                    </a:lnTo>
                    <a:lnTo>
                      <a:pt x="36" y="26"/>
                    </a:lnTo>
                    <a:lnTo>
                      <a:pt x="23" y="17"/>
                    </a:lnTo>
                    <a:lnTo>
                      <a:pt x="5" y="11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4" name="Freeform 90"/>
              <p:cNvSpPr>
                <a:spLocks/>
              </p:cNvSpPr>
              <p:nvPr/>
            </p:nvSpPr>
            <p:spPr bwMode="auto">
              <a:xfrm>
                <a:off x="3073" y="3660"/>
                <a:ext cx="141" cy="55"/>
              </a:xfrm>
              <a:custGeom>
                <a:avLst/>
                <a:gdLst>
                  <a:gd name="T0" fmla="*/ 0 w 423"/>
                  <a:gd name="T1" fmla="*/ 158 h 166"/>
                  <a:gd name="T2" fmla="*/ 14 w 423"/>
                  <a:gd name="T3" fmla="*/ 139 h 166"/>
                  <a:gd name="T4" fmla="*/ 29 w 423"/>
                  <a:gd name="T5" fmla="*/ 123 h 166"/>
                  <a:gd name="T6" fmla="*/ 44 w 423"/>
                  <a:gd name="T7" fmla="*/ 109 h 166"/>
                  <a:gd name="T8" fmla="*/ 60 w 423"/>
                  <a:gd name="T9" fmla="*/ 97 h 166"/>
                  <a:gd name="T10" fmla="*/ 94 w 423"/>
                  <a:gd name="T11" fmla="*/ 78 h 166"/>
                  <a:gd name="T12" fmla="*/ 138 w 423"/>
                  <a:gd name="T13" fmla="*/ 61 h 166"/>
                  <a:gd name="T14" fmla="*/ 160 w 423"/>
                  <a:gd name="T15" fmla="*/ 43 h 166"/>
                  <a:gd name="T16" fmla="*/ 168 w 423"/>
                  <a:gd name="T17" fmla="*/ 33 h 166"/>
                  <a:gd name="T18" fmla="*/ 177 w 423"/>
                  <a:gd name="T19" fmla="*/ 25 h 166"/>
                  <a:gd name="T20" fmla="*/ 198 w 423"/>
                  <a:gd name="T21" fmla="*/ 16 h 166"/>
                  <a:gd name="T22" fmla="*/ 250 w 423"/>
                  <a:gd name="T23" fmla="*/ 8 h 166"/>
                  <a:gd name="T24" fmla="*/ 321 w 423"/>
                  <a:gd name="T25" fmla="*/ 0 h 166"/>
                  <a:gd name="T26" fmla="*/ 352 w 423"/>
                  <a:gd name="T27" fmla="*/ 6 h 166"/>
                  <a:gd name="T28" fmla="*/ 377 w 423"/>
                  <a:gd name="T29" fmla="*/ 26 h 166"/>
                  <a:gd name="T30" fmla="*/ 410 w 423"/>
                  <a:gd name="T31" fmla="*/ 66 h 166"/>
                  <a:gd name="T32" fmla="*/ 421 w 423"/>
                  <a:gd name="T33" fmla="*/ 95 h 166"/>
                  <a:gd name="T34" fmla="*/ 423 w 423"/>
                  <a:gd name="T35" fmla="*/ 102 h 166"/>
                  <a:gd name="T36" fmla="*/ 414 w 423"/>
                  <a:gd name="T37" fmla="*/ 104 h 166"/>
                  <a:gd name="T38" fmla="*/ 385 w 423"/>
                  <a:gd name="T39" fmla="*/ 82 h 166"/>
                  <a:gd name="T40" fmla="*/ 374 w 423"/>
                  <a:gd name="T41" fmla="*/ 64 h 166"/>
                  <a:gd name="T42" fmla="*/ 358 w 423"/>
                  <a:gd name="T43" fmla="*/ 46 h 166"/>
                  <a:gd name="T44" fmla="*/ 348 w 423"/>
                  <a:gd name="T45" fmla="*/ 35 h 166"/>
                  <a:gd name="T46" fmla="*/ 336 w 423"/>
                  <a:gd name="T47" fmla="*/ 28 h 166"/>
                  <a:gd name="T48" fmla="*/ 310 w 423"/>
                  <a:gd name="T49" fmla="*/ 22 h 166"/>
                  <a:gd name="T50" fmla="*/ 251 w 423"/>
                  <a:gd name="T51" fmla="*/ 25 h 166"/>
                  <a:gd name="T52" fmla="*/ 212 w 423"/>
                  <a:gd name="T53" fmla="*/ 35 h 166"/>
                  <a:gd name="T54" fmla="*/ 185 w 423"/>
                  <a:gd name="T55" fmla="*/ 61 h 166"/>
                  <a:gd name="T56" fmla="*/ 168 w 423"/>
                  <a:gd name="T57" fmla="*/ 77 h 166"/>
                  <a:gd name="T58" fmla="*/ 150 w 423"/>
                  <a:gd name="T59" fmla="*/ 88 h 166"/>
                  <a:gd name="T60" fmla="*/ 70 w 423"/>
                  <a:gd name="T61" fmla="*/ 115 h 166"/>
                  <a:gd name="T62" fmla="*/ 38 w 423"/>
                  <a:gd name="T63" fmla="*/ 133 h 166"/>
                  <a:gd name="T64" fmla="*/ 9 w 423"/>
                  <a:gd name="T65" fmla="*/ 164 h 166"/>
                  <a:gd name="T66" fmla="*/ 1 w 423"/>
                  <a:gd name="T67" fmla="*/ 166 h 166"/>
                  <a:gd name="T68" fmla="*/ 0 w 423"/>
                  <a:gd name="T69" fmla="*/ 158 h 166"/>
                  <a:gd name="T70" fmla="*/ 0 w 423"/>
                  <a:gd name="T71" fmla="*/ 158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3" h="166">
                    <a:moveTo>
                      <a:pt x="0" y="158"/>
                    </a:moveTo>
                    <a:lnTo>
                      <a:pt x="14" y="139"/>
                    </a:lnTo>
                    <a:lnTo>
                      <a:pt x="29" y="123"/>
                    </a:lnTo>
                    <a:lnTo>
                      <a:pt x="44" y="109"/>
                    </a:lnTo>
                    <a:lnTo>
                      <a:pt x="60" y="97"/>
                    </a:lnTo>
                    <a:lnTo>
                      <a:pt x="94" y="78"/>
                    </a:lnTo>
                    <a:lnTo>
                      <a:pt x="138" y="61"/>
                    </a:lnTo>
                    <a:lnTo>
                      <a:pt x="160" y="43"/>
                    </a:lnTo>
                    <a:lnTo>
                      <a:pt x="168" y="33"/>
                    </a:lnTo>
                    <a:lnTo>
                      <a:pt x="177" y="25"/>
                    </a:lnTo>
                    <a:lnTo>
                      <a:pt x="198" y="16"/>
                    </a:lnTo>
                    <a:lnTo>
                      <a:pt x="250" y="8"/>
                    </a:lnTo>
                    <a:lnTo>
                      <a:pt x="321" y="0"/>
                    </a:lnTo>
                    <a:lnTo>
                      <a:pt x="352" y="6"/>
                    </a:lnTo>
                    <a:lnTo>
                      <a:pt x="377" y="26"/>
                    </a:lnTo>
                    <a:lnTo>
                      <a:pt x="410" y="66"/>
                    </a:lnTo>
                    <a:lnTo>
                      <a:pt x="421" y="95"/>
                    </a:lnTo>
                    <a:lnTo>
                      <a:pt x="423" y="102"/>
                    </a:lnTo>
                    <a:lnTo>
                      <a:pt x="414" y="104"/>
                    </a:lnTo>
                    <a:lnTo>
                      <a:pt x="385" y="82"/>
                    </a:lnTo>
                    <a:lnTo>
                      <a:pt x="374" y="64"/>
                    </a:lnTo>
                    <a:lnTo>
                      <a:pt x="358" y="46"/>
                    </a:lnTo>
                    <a:lnTo>
                      <a:pt x="348" y="35"/>
                    </a:lnTo>
                    <a:lnTo>
                      <a:pt x="336" y="28"/>
                    </a:lnTo>
                    <a:lnTo>
                      <a:pt x="310" y="22"/>
                    </a:lnTo>
                    <a:lnTo>
                      <a:pt x="251" y="25"/>
                    </a:lnTo>
                    <a:lnTo>
                      <a:pt x="212" y="35"/>
                    </a:lnTo>
                    <a:lnTo>
                      <a:pt x="185" y="61"/>
                    </a:lnTo>
                    <a:lnTo>
                      <a:pt x="168" y="77"/>
                    </a:lnTo>
                    <a:lnTo>
                      <a:pt x="150" y="88"/>
                    </a:lnTo>
                    <a:lnTo>
                      <a:pt x="70" y="115"/>
                    </a:lnTo>
                    <a:lnTo>
                      <a:pt x="38" y="133"/>
                    </a:lnTo>
                    <a:lnTo>
                      <a:pt x="9" y="164"/>
                    </a:lnTo>
                    <a:lnTo>
                      <a:pt x="1" y="166"/>
                    </a:lnTo>
                    <a:lnTo>
                      <a:pt x="0" y="158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5" name="Freeform 91"/>
              <p:cNvSpPr>
                <a:spLocks/>
              </p:cNvSpPr>
              <p:nvPr/>
            </p:nvSpPr>
            <p:spPr bwMode="auto">
              <a:xfrm>
                <a:off x="3126" y="3685"/>
                <a:ext cx="59" cy="54"/>
              </a:xfrm>
              <a:custGeom>
                <a:avLst/>
                <a:gdLst>
                  <a:gd name="T0" fmla="*/ 172 w 177"/>
                  <a:gd name="T1" fmla="*/ 13 h 162"/>
                  <a:gd name="T2" fmla="*/ 139 w 177"/>
                  <a:gd name="T3" fmla="*/ 24 h 162"/>
                  <a:gd name="T4" fmla="*/ 125 w 177"/>
                  <a:gd name="T5" fmla="*/ 35 h 162"/>
                  <a:gd name="T6" fmla="*/ 108 w 177"/>
                  <a:gd name="T7" fmla="*/ 44 h 162"/>
                  <a:gd name="T8" fmla="*/ 79 w 177"/>
                  <a:gd name="T9" fmla="*/ 69 h 162"/>
                  <a:gd name="T10" fmla="*/ 54 w 177"/>
                  <a:gd name="T11" fmla="*/ 97 h 162"/>
                  <a:gd name="T12" fmla="*/ 33 w 177"/>
                  <a:gd name="T13" fmla="*/ 126 h 162"/>
                  <a:gd name="T14" fmla="*/ 10 w 177"/>
                  <a:gd name="T15" fmla="*/ 161 h 162"/>
                  <a:gd name="T16" fmla="*/ 1 w 177"/>
                  <a:gd name="T17" fmla="*/ 162 h 162"/>
                  <a:gd name="T18" fmla="*/ 0 w 177"/>
                  <a:gd name="T19" fmla="*/ 153 h 162"/>
                  <a:gd name="T20" fmla="*/ 39 w 177"/>
                  <a:gd name="T21" fmla="*/ 75 h 162"/>
                  <a:gd name="T22" fmla="*/ 57 w 177"/>
                  <a:gd name="T23" fmla="*/ 38 h 162"/>
                  <a:gd name="T24" fmla="*/ 70 w 177"/>
                  <a:gd name="T25" fmla="*/ 22 h 162"/>
                  <a:gd name="T26" fmla="*/ 88 w 177"/>
                  <a:gd name="T27" fmla="*/ 7 h 162"/>
                  <a:gd name="T28" fmla="*/ 128 w 177"/>
                  <a:gd name="T29" fmla="*/ 0 h 162"/>
                  <a:gd name="T30" fmla="*/ 172 w 177"/>
                  <a:gd name="T31" fmla="*/ 1 h 162"/>
                  <a:gd name="T32" fmla="*/ 177 w 177"/>
                  <a:gd name="T33" fmla="*/ 6 h 162"/>
                  <a:gd name="T34" fmla="*/ 172 w 177"/>
                  <a:gd name="T35" fmla="*/ 13 h 162"/>
                  <a:gd name="T36" fmla="*/ 172 w 177"/>
                  <a:gd name="T37" fmla="*/ 1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162">
                    <a:moveTo>
                      <a:pt x="172" y="13"/>
                    </a:moveTo>
                    <a:lnTo>
                      <a:pt x="139" y="24"/>
                    </a:lnTo>
                    <a:lnTo>
                      <a:pt x="125" y="35"/>
                    </a:lnTo>
                    <a:lnTo>
                      <a:pt x="108" y="44"/>
                    </a:lnTo>
                    <a:lnTo>
                      <a:pt x="79" y="69"/>
                    </a:lnTo>
                    <a:lnTo>
                      <a:pt x="54" y="97"/>
                    </a:lnTo>
                    <a:lnTo>
                      <a:pt x="33" y="126"/>
                    </a:lnTo>
                    <a:lnTo>
                      <a:pt x="10" y="161"/>
                    </a:lnTo>
                    <a:lnTo>
                      <a:pt x="1" y="162"/>
                    </a:lnTo>
                    <a:lnTo>
                      <a:pt x="0" y="153"/>
                    </a:lnTo>
                    <a:lnTo>
                      <a:pt x="39" y="75"/>
                    </a:lnTo>
                    <a:lnTo>
                      <a:pt x="57" y="38"/>
                    </a:lnTo>
                    <a:lnTo>
                      <a:pt x="70" y="22"/>
                    </a:lnTo>
                    <a:lnTo>
                      <a:pt x="88" y="7"/>
                    </a:lnTo>
                    <a:lnTo>
                      <a:pt x="128" y="0"/>
                    </a:lnTo>
                    <a:lnTo>
                      <a:pt x="172" y="1"/>
                    </a:lnTo>
                    <a:lnTo>
                      <a:pt x="177" y="6"/>
                    </a:lnTo>
                    <a:lnTo>
                      <a:pt x="172" y="13"/>
                    </a:lnTo>
                    <a:lnTo>
                      <a:pt x="17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6" name="Freeform 92"/>
              <p:cNvSpPr>
                <a:spLocks/>
              </p:cNvSpPr>
              <p:nvPr/>
            </p:nvSpPr>
            <p:spPr bwMode="auto">
              <a:xfrm>
                <a:off x="3070" y="3724"/>
                <a:ext cx="78" cy="46"/>
              </a:xfrm>
              <a:custGeom>
                <a:avLst/>
                <a:gdLst>
                  <a:gd name="T0" fmla="*/ 20 w 234"/>
                  <a:gd name="T1" fmla="*/ 0 h 138"/>
                  <a:gd name="T2" fmla="*/ 30 w 234"/>
                  <a:gd name="T3" fmla="*/ 28 h 138"/>
                  <a:gd name="T4" fmla="*/ 37 w 234"/>
                  <a:gd name="T5" fmla="*/ 57 h 138"/>
                  <a:gd name="T6" fmla="*/ 40 w 234"/>
                  <a:gd name="T7" fmla="*/ 72 h 138"/>
                  <a:gd name="T8" fmla="*/ 72 w 234"/>
                  <a:gd name="T9" fmla="*/ 85 h 138"/>
                  <a:gd name="T10" fmla="*/ 101 w 234"/>
                  <a:gd name="T11" fmla="*/ 102 h 138"/>
                  <a:gd name="T12" fmla="*/ 128 w 234"/>
                  <a:gd name="T13" fmla="*/ 115 h 138"/>
                  <a:gd name="T14" fmla="*/ 155 w 234"/>
                  <a:gd name="T15" fmla="*/ 125 h 138"/>
                  <a:gd name="T16" fmla="*/ 187 w 234"/>
                  <a:gd name="T17" fmla="*/ 128 h 138"/>
                  <a:gd name="T18" fmla="*/ 225 w 234"/>
                  <a:gd name="T19" fmla="*/ 112 h 138"/>
                  <a:gd name="T20" fmla="*/ 232 w 234"/>
                  <a:gd name="T21" fmla="*/ 111 h 138"/>
                  <a:gd name="T22" fmla="*/ 234 w 234"/>
                  <a:gd name="T23" fmla="*/ 119 h 138"/>
                  <a:gd name="T24" fmla="*/ 225 w 234"/>
                  <a:gd name="T25" fmla="*/ 129 h 138"/>
                  <a:gd name="T26" fmla="*/ 214 w 234"/>
                  <a:gd name="T27" fmla="*/ 134 h 138"/>
                  <a:gd name="T28" fmla="*/ 187 w 234"/>
                  <a:gd name="T29" fmla="*/ 138 h 138"/>
                  <a:gd name="T30" fmla="*/ 121 w 234"/>
                  <a:gd name="T31" fmla="*/ 137 h 138"/>
                  <a:gd name="T32" fmla="*/ 58 w 234"/>
                  <a:gd name="T33" fmla="*/ 115 h 138"/>
                  <a:gd name="T34" fmla="*/ 28 w 234"/>
                  <a:gd name="T35" fmla="*/ 103 h 138"/>
                  <a:gd name="T36" fmla="*/ 19 w 234"/>
                  <a:gd name="T37" fmla="*/ 98 h 138"/>
                  <a:gd name="T38" fmla="*/ 0 w 234"/>
                  <a:gd name="T39" fmla="*/ 57 h 138"/>
                  <a:gd name="T40" fmla="*/ 9 w 234"/>
                  <a:gd name="T41" fmla="*/ 0 h 138"/>
                  <a:gd name="T42" fmla="*/ 20 w 234"/>
                  <a:gd name="T43" fmla="*/ 0 h 138"/>
                  <a:gd name="T44" fmla="*/ 20 w 234"/>
                  <a:gd name="T45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4" h="138">
                    <a:moveTo>
                      <a:pt x="20" y="0"/>
                    </a:moveTo>
                    <a:lnTo>
                      <a:pt x="30" y="28"/>
                    </a:lnTo>
                    <a:lnTo>
                      <a:pt x="37" y="57"/>
                    </a:lnTo>
                    <a:lnTo>
                      <a:pt x="40" y="72"/>
                    </a:lnTo>
                    <a:lnTo>
                      <a:pt x="72" y="85"/>
                    </a:lnTo>
                    <a:lnTo>
                      <a:pt x="101" y="102"/>
                    </a:lnTo>
                    <a:lnTo>
                      <a:pt x="128" y="115"/>
                    </a:lnTo>
                    <a:lnTo>
                      <a:pt x="155" y="125"/>
                    </a:lnTo>
                    <a:lnTo>
                      <a:pt x="187" y="128"/>
                    </a:lnTo>
                    <a:lnTo>
                      <a:pt x="225" y="112"/>
                    </a:lnTo>
                    <a:lnTo>
                      <a:pt x="232" y="111"/>
                    </a:lnTo>
                    <a:lnTo>
                      <a:pt x="234" y="119"/>
                    </a:lnTo>
                    <a:lnTo>
                      <a:pt x="225" y="129"/>
                    </a:lnTo>
                    <a:lnTo>
                      <a:pt x="214" y="134"/>
                    </a:lnTo>
                    <a:lnTo>
                      <a:pt x="187" y="138"/>
                    </a:lnTo>
                    <a:lnTo>
                      <a:pt x="121" y="137"/>
                    </a:lnTo>
                    <a:lnTo>
                      <a:pt x="58" y="115"/>
                    </a:lnTo>
                    <a:lnTo>
                      <a:pt x="28" y="103"/>
                    </a:lnTo>
                    <a:lnTo>
                      <a:pt x="19" y="98"/>
                    </a:lnTo>
                    <a:lnTo>
                      <a:pt x="0" y="57"/>
                    </a:lnTo>
                    <a:lnTo>
                      <a:pt x="9" y="0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7" name="Freeform 93"/>
              <p:cNvSpPr>
                <a:spLocks/>
              </p:cNvSpPr>
              <p:nvPr/>
            </p:nvSpPr>
            <p:spPr bwMode="auto">
              <a:xfrm>
                <a:off x="3144" y="3760"/>
                <a:ext cx="109" cy="16"/>
              </a:xfrm>
              <a:custGeom>
                <a:avLst/>
                <a:gdLst>
                  <a:gd name="T0" fmla="*/ 5 w 329"/>
                  <a:gd name="T1" fmla="*/ 0 h 49"/>
                  <a:gd name="T2" fmla="*/ 133 w 329"/>
                  <a:gd name="T3" fmla="*/ 13 h 49"/>
                  <a:gd name="T4" fmla="*/ 204 w 329"/>
                  <a:gd name="T5" fmla="*/ 18 h 49"/>
                  <a:gd name="T6" fmla="*/ 320 w 329"/>
                  <a:gd name="T7" fmla="*/ 21 h 49"/>
                  <a:gd name="T8" fmla="*/ 329 w 329"/>
                  <a:gd name="T9" fmla="*/ 30 h 49"/>
                  <a:gd name="T10" fmla="*/ 327 w 329"/>
                  <a:gd name="T11" fmla="*/ 35 h 49"/>
                  <a:gd name="T12" fmla="*/ 320 w 329"/>
                  <a:gd name="T13" fmla="*/ 39 h 49"/>
                  <a:gd name="T14" fmla="*/ 194 w 329"/>
                  <a:gd name="T15" fmla="*/ 49 h 49"/>
                  <a:gd name="T16" fmla="*/ 151 w 329"/>
                  <a:gd name="T17" fmla="*/ 46 h 49"/>
                  <a:gd name="T18" fmla="*/ 77 w 329"/>
                  <a:gd name="T19" fmla="*/ 28 h 49"/>
                  <a:gd name="T20" fmla="*/ 44 w 329"/>
                  <a:gd name="T21" fmla="*/ 17 h 49"/>
                  <a:gd name="T22" fmla="*/ 5 w 329"/>
                  <a:gd name="T23" fmla="*/ 11 h 49"/>
                  <a:gd name="T24" fmla="*/ 0 w 329"/>
                  <a:gd name="T25" fmla="*/ 6 h 49"/>
                  <a:gd name="T26" fmla="*/ 5 w 329"/>
                  <a:gd name="T27" fmla="*/ 0 h 49"/>
                  <a:gd name="T28" fmla="*/ 5 w 329"/>
                  <a:gd name="T2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9" h="49">
                    <a:moveTo>
                      <a:pt x="5" y="0"/>
                    </a:moveTo>
                    <a:lnTo>
                      <a:pt x="133" y="13"/>
                    </a:lnTo>
                    <a:lnTo>
                      <a:pt x="204" y="18"/>
                    </a:lnTo>
                    <a:lnTo>
                      <a:pt x="320" y="21"/>
                    </a:lnTo>
                    <a:lnTo>
                      <a:pt x="329" y="30"/>
                    </a:lnTo>
                    <a:lnTo>
                      <a:pt x="327" y="35"/>
                    </a:lnTo>
                    <a:lnTo>
                      <a:pt x="320" y="39"/>
                    </a:lnTo>
                    <a:lnTo>
                      <a:pt x="194" y="49"/>
                    </a:lnTo>
                    <a:lnTo>
                      <a:pt x="151" y="46"/>
                    </a:lnTo>
                    <a:lnTo>
                      <a:pt x="77" y="28"/>
                    </a:lnTo>
                    <a:lnTo>
                      <a:pt x="44" y="17"/>
                    </a:lnTo>
                    <a:lnTo>
                      <a:pt x="5" y="11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8" name="Freeform 94"/>
              <p:cNvSpPr>
                <a:spLocks/>
              </p:cNvSpPr>
              <p:nvPr/>
            </p:nvSpPr>
            <p:spPr bwMode="auto">
              <a:xfrm>
                <a:off x="3191" y="3688"/>
                <a:ext cx="57" cy="25"/>
              </a:xfrm>
              <a:custGeom>
                <a:avLst/>
                <a:gdLst>
                  <a:gd name="T0" fmla="*/ 8 w 169"/>
                  <a:gd name="T1" fmla="*/ 0 h 77"/>
                  <a:gd name="T2" fmla="*/ 159 w 169"/>
                  <a:gd name="T3" fmla="*/ 40 h 77"/>
                  <a:gd name="T4" fmla="*/ 169 w 169"/>
                  <a:gd name="T5" fmla="*/ 52 h 77"/>
                  <a:gd name="T6" fmla="*/ 168 w 169"/>
                  <a:gd name="T7" fmla="*/ 66 h 77"/>
                  <a:gd name="T8" fmla="*/ 158 w 169"/>
                  <a:gd name="T9" fmla="*/ 77 h 77"/>
                  <a:gd name="T10" fmla="*/ 142 w 169"/>
                  <a:gd name="T11" fmla="*/ 77 h 77"/>
                  <a:gd name="T12" fmla="*/ 105 w 169"/>
                  <a:gd name="T13" fmla="*/ 59 h 77"/>
                  <a:gd name="T14" fmla="*/ 73 w 169"/>
                  <a:gd name="T15" fmla="*/ 42 h 77"/>
                  <a:gd name="T16" fmla="*/ 40 w 169"/>
                  <a:gd name="T17" fmla="*/ 26 h 77"/>
                  <a:gd name="T18" fmla="*/ 3 w 169"/>
                  <a:gd name="T19" fmla="*/ 11 h 77"/>
                  <a:gd name="T20" fmla="*/ 0 w 169"/>
                  <a:gd name="T21" fmla="*/ 3 h 77"/>
                  <a:gd name="T22" fmla="*/ 8 w 169"/>
                  <a:gd name="T23" fmla="*/ 0 h 77"/>
                  <a:gd name="T24" fmla="*/ 8 w 16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" h="77">
                    <a:moveTo>
                      <a:pt x="8" y="0"/>
                    </a:moveTo>
                    <a:lnTo>
                      <a:pt x="159" y="40"/>
                    </a:lnTo>
                    <a:lnTo>
                      <a:pt x="169" y="52"/>
                    </a:lnTo>
                    <a:lnTo>
                      <a:pt x="168" y="66"/>
                    </a:lnTo>
                    <a:lnTo>
                      <a:pt x="158" y="77"/>
                    </a:lnTo>
                    <a:lnTo>
                      <a:pt x="142" y="77"/>
                    </a:lnTo>
                    <a:lnTo>
                      <a:pt x="105" y="59"/>
                    </a:lnTo>
                    <a:lnTo>
                      <a:pt x="73" y="42"/>
                    </a:lnTo>
                    <a:lnTo>
                      <a:pt x="40" y="26"/>
                    </a:lnTo>
                    <a:lnTo>
                      <a:pt x="3" y="11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9" name="Freeform 95"/>
              <p:cNvSpPr>
                <a:spLocks/>
              </p:cNvSpPr>
              <p:nvPr/>
            </p:nvSpPr>
            <p:spPr bwMode="auto">
              <a:xfrm>
                <a:off x="3212" y="3597"/>
                <a:ext cx="21" cy="49"/>
              </a:xfrm>
              <a:custGeom>
                <a:avLst/>
                <a:gdLst>
                  <a:gd name="T0" fmla="*/ 12 w 62"/>
                  <a:gd name="T1" fmla="*/ 0 h 145"/>
                  <a:gd name="T2" fmla="*/ 17 w 62"/>
                  <a:gd name="T3" fmla="*/ 21 h 145"/>
                  <a:gd name="T4" fmla="*/ 30 w 62"/>
                  <a:gd name="T5" fmla="*/ 38 h 145"/>
                  <a:gd name="T6" fmla="*/ 58 w 62"/>
                  <a:gd name="T7" fmla="*/ 72 h 145"/>
                  <a:gd name="T8" fmla="*/ 62 w 62"/>
                  <a:gd name="T9" fmla="*/ 105 h 145"/>
                  <a:gd name="T10" fmla="*/ 62 w 62"/>
                  <a:gd name="T11" fmla="*/ 138 h 145"/>
                  <a:gd name="T12" fmla="*/ 58 w 62"/>
                  <a:gd name="T13" fmla="*/ 145 h 145"/>
                  <a:gd name="T14" fmla="*/ 51 w 62"/>
                  <a:gd name="T15" fmla="*/ 141 h 145"/>
                  <a:gd name="T16" fmla="*/ 42 w 62"/>
                  <a:gd name="T17" fmla="*/ 113 h 145"/>
                  <a:gd name="T18" fmla="*/ 29 w 62"/>
                  <a:gd name="T19" fmla="*/ 87 h 145"/>
                  <a:gd name="T20" fmla="*/ 0 w 62"/>
                  <a:gd name="T21" fmla="*/ 0 h 145"/>
                  <a:gd name="T22" fmla="*/ 12 w 62"/>
                  <a:gd name="T23" fmla="*/ 0 h 145"/>
                  <a:gd name="T24" fmla="*/ 12 w 62"/>
                  <a:gd name="T2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145">
                    <a:moveTo>
                      <a:pt x="12" y="0"/>
                    </a:moveTo>
                    <a:lnTo>
                      <a:pt x="17" y="21"/>
                    </a:lnTo>
                    <a:lnTo>
                      <a:pt x="30" y="38"/>
                    </a:lnTo>
                    <a:lnTo>
                      <a:pt x="58" y="72"/>
                    </a:lnTo>
                    <a:lnTo>
                      <a:pt x="62" y="105"/>
                    </a:lnTo>
                    <a:lnTo>
                      <a:pt x="62" y="138"/>
                    </a:lnTo>
                    <a:lnTo>
                      <a:pt x="58" y="145"/>
                    </a:lnTo>
                    <a:lnTo>
                      <a:pt x="51" y="141"/>
                    </a:lnTo>
                    <a:lnTo>
                      <a:pt x="42" y="113"/>
                    </a:lnTo>
                    <a:lnTo>
                      <a:pt x="29" y="87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0" name="Freeform 96"/>
              <p:cNvSpPr>
                <a:spLocks/>
              </p:cNvSpPr>
              <p:nvPr/>
            </p:nvSpPr>
            <p:spPr bwMode="auto">
              <a:xfrm>
                <a:off x="3171" y="3594"/>
                <a:ext cx="21" cy="65"/>
              </a:xfrm>
              <a:custGeom>
                <a:avLst/>
                <a:gdLst>
                  <a:gd name="T0" fmla="*/ 63 w 63"/>
                  <a:gd name="T1" fmla="*/ 8 h 194"/>
                  <a:gd name="T2" fmla="*/ 44 w 63"/>
                  <a:gd name="T3" fmla="*/ 119 h 194"/>
                  <a:gd name="T4" fmla="*/ 23 w 63"/>
                  <a:gd name="T5" fmla="*/ 183 h 194"/>
                  <a:gd name="T6" fmla="*/ 18 w 63"/>
                  <a:gd name="T7" fmla="*/ 192 h 194"/>
                  <a:gd name="T8" fmla="*/ 10 w 63"/>
                  <a:gd name="T9" fmla="*/ 194 h 194"/>
                  <a:gd name="T10" fmla="*/ 0 w 63"/>
                  <a:gd name="T11" fmla="*/ 181 h 194"/>
                  <a:gd name="T12" fmla="*/ 7 w 63"/>
                  <a:gd name="T13" fmla="*/ 143 h 194"/>
                  <a:gd name="T14" fmla="*/ 17 w 63"/>
                  <a:gd name="T15" fmla="*/ 107 h 194"/>
                  <a:gd name="T16" fmla="*/ 52 w 63"/>
                  <a:gd name="T17" fmla="*/ 4 h 194"/>
                  <a:gd name="T18" fmla="*/ 60 w 63"/>
                  <a:gd name="T19" fmla="*/ 0 h 194"/>
                  <a:gd name="T20" fmla="*/ 63 w 63"/>
                  <a:gd name="T21" fmla="*/ 8 h 194"/>
                  <a:gd name="T22" fmla="*/ 63 w 63"/>
                  <a:gd name="T23" fmla="*/ 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194">
                    <a:moveTo>
                      <a:pt x="63" y="8"/>
                    </a:moveTo>
                    <a:lnTo>
                      <a:pt x="44" y="119"/>
                    </a:lnTo>
                    <a:lnTo>
                      <a:pt x="23" y="183"/>
                    </a:lnTo>
                    <a:lnTo>
                      <a:pt x="18" y="192"/>
                    </a:lnTo>
                    <a:lnTo>
                      <a:pt x="10" y="194"/>
                    </a:lnTo>
                    <a:lnTo>
                      <a:pt x="0" y="181"/>
                    </a:lnTo>
                    <a:lnTo>
                      <a:pt x="7" y="143"/>
                    </a:lnTo>
                    <a:lnTo>
                      <a:pt x="17" y="107"/>
                    </a:lnTo>
                    <a:lnTo>
                      <a:pt x="52" y="4"/>
                    </a:lnTo>
                    <a:lnTo>
                      <a:pt x="60" y="0"/>
                    </a:lnTo>
                    <a:lnTo>
                      <a:pt x="63" y="8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1" name="Freeform 97"/>
              <p:cNvSpPr>
                <a:spLocks/>
              </p:cNvSpPr>
              <p:nvPr/>
            </p:nvSpPr>
            <p:spPr bwMode="auto">
              <a:xfrm>
                <a:off x="3191" y="3608"/>
                <a:ext cx="25" cy="38"/>
              </a:xfrm>
              <a:custGeom>
                <a:avLst/>
                <a:gdLst>
                  <a:gd name="T0" fmla="*/ 10 w 76"/>
                  <a:gd name="T1" fmla="*/ 109 h 114"/>
                  <a:gd name="T2" fmla="*/ 0 w 76"/>
                  <a:gd name="T3" fmla="*/ 62 h 114"/>
                  <a:gd name="T4" fmla="*/ 7 w 76"/>
                  <a:gd name="T5" fmla="*/ 28 h 114"/>
                  <a:gd name="T6" fmla="*/ 31 w 76"/>
                  <a:gd name="T7" fmla="*/ 0 h 114"/>
                  <a:gd name="T8" fmla="*/ 44 w 76"/>
                  <a:gd name="T9" fmla="*/ 2 h 114"/>
                  <a:gd name="T10" fmla="*/ 63 w 76"/>
                  <a:gd name="T11" fmla="*/ 24 h 114"/>
                  <a:gd name="T12" fmla="*/ 76 w 76"/>
                  <a:gd name="T13" fmla="*/ 68 h 114"/>
                  <a:gd name="T14" fmla="*/ 72 w 76"/>
                  <a:gd name="T15" fmla="*/ 74 h 114"/>
                  <a:gd name="T16" fmla="*/ 64 w 76"/>
                  <a:gd name="T17" fmla="*/ 70 h 114"/>
                  <a:gd name="T18" fmla="*/ 55 w 76"/>
                  <a:gd name="T19" fmla="*/ 52 h 114"/>
                  <a:gd name="T20" fmla="*/ 44 w 76"/>
                  <a:gd name="T21" fmla="*/ 37 h 114"/>
                  <a:gd name="T22" fmla="*/ 34 w 76"/>
                  <a:gd name="T23" fmla="*/ 21 h 114"/>
                  <a:gd name="T24" fmla="*/ 27 w 76"/>
                  <a:gd name="T25" fmla="*/ 62 h 114"/>
                  <a:gd name="T26" fmla="*/ 22 w 76"/>
                  <a:gd name="T27" fmla="*/ 109 h 114"/>
                  <a:gd name="T28" fmla="*/ 16 w 76"/>
                  <a:gd name="T29" fmla="*/ 114 h 114"/>
                  <a:gd name="T30" fmla="*/ 10 w 76"/>
                  <a:gd name="T31" fmla="*/ 109 h 114"/>
                  <a:gd name="T32" fmla="*/ 10 w 76"/>
                  <a:gd name="T33" fmla="*/ 10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6" h="114">
                    <a:moveTo>
                      <a:pt x="10" y="109"/>
                    </a:moveTo>
                    <a:lnTo>
                      <a:pt x="0" y="62"/>
                    </a:lnTo>
                    <a:lnTo>
                      <a:pt x="7" y="28"/>
                    </a:lnTo>
                    <a:lnTo>
                      <a:pt x="31" y="0"/>
                    </a:lnTo>
                    <a:lnTo>
                      <a:pt x="44" y="2"/>
                    </a:lnTo>
                    <a:lnTo>
                      <a:pt x="63" y="24"/>
                    </a:lnTo>
                    <a:lnTo>
                      <a:pt x="76" y="68"/>
                    </a:lnTo>
                    <a:lnTo>
                      <a:pt x="72" y="74"/>
                    </a:lnTo>
                    <a:lnTo>
                      <a:pt x="64" y="70"/>
                    </a:lnTo>
                    <a:lnTo>
                      <a:pt x="55" y="52"/>
                    </a:lnTo>
                    <a:lnTo>
                      <a:pt x="44" y="37"/>
                    </a:lnTo>
                    <a:lnTo>
                      <a:pt x="34" y="21"/>
                    </a:lnTo>
                    <a:lnTo>
                      <a:pt x="27" y="62"/>
                    </a:lnTo>
                    <a:lnTo>
                      <a:pt x="22" y="109"/>
                    </a:lnTo>
                    <a:lnTo>
                      <a:pt x="16" y="114"/>
                    </a:lnTo>
                    <a:lnTo>
                      <a:pt x="10" y="109"/>
                    </a:lnTo>
                    <a:lnTo>
                      <a:pt x="10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2" name="Freeform 98"/>
              <p:cNvSpPr>
                <a:spLocks/>
              </p:cNvSpPr>
              <p:nvPr/>
            </p:nvSpPr>
            <p:spPr bwMode="auto">
              <a:xfrm>
                <a:off x="3130" y="3411"/>
                <a:ext cx="23" cy="15"/>
              </a:xfrm>
              <a:custGeom>
                <a:avLst/>
                <a:gdLst>
                  <a:gd name="T0" fmla="*/ 0 w 69"/>
                  <a:gd name="T1" fmla="*/ 39 h 45"/>
                  <a:gd name="T2" fmla="*/ 7 w 69"/>
                  <a:gd name="T3" fmla="*/ 24 h 45"/>
                  <a:gd name="T4" fmla="*/ 17 w 69"/>
                  <a:gd name="T5" fmla="*/ 17 h 45"/>
                  <a:gd name="T6" fmla="*/ 43 w 69"/>
                  <a:gd name="T7" fmla="*/ 0 h 45"/>
                  <a:gd name="T8" fmla="*/ 64 w 69"/>
                  <a:gd name="T9" fmla="*/ 0 h 45"/>
                  <a:gd name="T10" fmla="*/ 69 w 69"/>
                  <a:gd name="T11" fmla="*/ 10 h 45"/>
                  <a:gd name="T12" fmla="*/ 64 w 69"/>
                  <a:gd name="T13" fmla="*/ 22 h 45"/>
                  <a:gd name="T14" fmla="*/ 34 w 69"/>
                  <a:gd name="T15" fmla="*/ 28 h 45"/>
                  <a:gd name="T16" fmla="*/ 12 w 69"/>
                  <a:gd name="T17" fmla="*/ 40 h 45"/>
                  <a:gd name="T18" fmla="*/ 4 w 69"/>
                  <a:gd name="T19" fmla="*/ 45 h 45"/>
                  <a:gd name="T20" fmla="*/ 0 w 69"/>
                  <a:gd name="T21" fmla="*/ 39 h 45"/>
                  <a:gd name="T22" fmla="*/ 0 w 69"/>
                  <a:gd name="T23" fmla="*/ 3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45">
                    <a:moveTo>
                      <a:pt x="0" y="39"/>
                    </a:moveTo>
                    <a:lnTo>
                      <a:pt x="7" y="24"/>
                    </a:lnTo>
                    <a:lnTo>
                      <a:pt x="17" y="17"/>
                    </a:lnTo>
                    <a:lnTo>
                      <a:pt x="43" y="0"/>
                    </a:lnTo>
                    <a:lnTo>
                      <a:pt x="64" y="0"/>
                    </a:lnTo>
                    <a:lnTo>
                      <a:pt x="69" y="10"/>
                    </a:lnTo>
                    <a:lnTo>
                      <a:pt x="64" y="22"/>
                    </a:lnTo>
                    <a:lnTo>
                      <a:pt x="34" y="28"/>
                    </a:lnTo>
                    <a:lnTo>
                      <a:pt x="12" y="40"/>
                    </a:lnTo>
                    <a:lnTo>
                      <a:pt x="4" y="45"/>
                    </a:lnTo>
                    <a:lnTo>
                      <a:pt x="0" y="3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3" name="Freeform 99"/>
              <p:cNvSpPr>
                <a:spLocks/>
              </p:cNvSpPr>
              <p:nvPr/>
            </p:nvSpPr>
            <p:spPr bwMode="auto">
              <a:xfrm>
                <a:off x="3130" y="3426"/>
                <a:ext cx="21" cy="12"/>
              </a:xfrm>
              <a:custGeom>
                <a:avLst/>
                <a:gdLst>
                  <a:gd name="T0" fmla="*/ 0 w 65"/>
                  <a:gd name="T1" fmla="*/ 29 h 37"/>
                  <a:gd name="T2" fmla="*/ 9 w 65"/>
                  <a:gd name="T3" fmla="*/ 20 h 37"/>
                  <a:gd name="T4" fmla="*/ 20 w 65"/>
                  <a:gd name="T5" fmla="*/ 13 h 37"/>
                  <a:gd name="T6" fmla="*/ 44 w 65"/>
                  <a:gd name="T7" fmla="*/ 0 h 37"/>
                  <a:gd name="T8" fmla="*/ 64 w 65"/>
                  <a:gd name="T9" fmla="*/ 6 h 37"/>
                  <a:gd name="T10" fmla="*/ 65 w 65"/>
                  <a:gd name="T11" fmla="*/ 17 h 37"/>
                  <a:gd name="T12" fmla="*/ 57 w 65"/>
                  <a:gd name="T13" fmla="*/ 26 h 37"/>
                  <a:gd name="T14" fmla="*/ 9 w 65"/>
                  <a:gd name="T15" fmla="*/ 36 h 37"/>
                  <a:gd name="T16" fmla="*/ 2 w 65"/>
                  <a:gd name="T17" fmla="*/ 37 h 37"/>
                  <a:gd name="T18" fmla="*/ 0 w 65"/>
                  <a:gd name="T19" fmla="*/ 29 h 37"/>
                  <a:gd name="T20" fmla="*/ 0 w 65"/>
                  <a:gd name="T21" fmla="*/ 2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37">
                    <a:moveTo>
                      <a:pt x="0" y="29"/>
                    </a:moveTo>
                    <a:lnTo>
                      <a:pt x="9" y="20"/>
                    </a:lnTo>
                    <a:lnTo>
                      <a:pt x="20" y="13"/>
                    </a:lnTo>
                    <a:lnTo>
                      <a:pt x="44" y="0"/>
                    </a:lnTo>
                    <a:lnTo>
                      <a:pt x="64" y="6"/>
                    </a:lnTo>
                    <a:lnTo>
                      <a:pt x="65" y="17"/>
                    </a:lnTo>
                    <a:lnTo>
                      <a:pt x="57" y="26"/>
                    </a:lnTo>
                    <a:lnTo>
                      <a:pt x="9" y="36"/>
                    </a:lnTo>
                    <a:lnTo>
                      <a:pt x="2" y="37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4" name="Freeform 100"/>
              <p:cNvSpPr>
                <a:spLocks/>
              </p:cNvSpPr>
              <p:nvPr/>
            </p:nvSpPr>
            <p:spPr bwMode="auto">
              <a:xfrm>
                <a:off x="3172" y="3399"/>
                <a:ext cx="38" cy="19"/>
              </a:xfrm>
              <a:custGeom>
                <a:avLst/>
                <a:gdLst>
                  <a:gd name="T0" fmla="*/ 0 w 115"/>
                  <a:gd name="T1" fmla="*/ 48 h 56"/>
                  <a:gd name="T2" fmla="*/ 15 w 115"/>
                  <a:gd name="T3" fmla="*/ 27 h 56"/>
                  <a:gd name="T4" fmla="*/ 23 w 115"/>
                  <a:gd name="T5" fmla="*/ 18 h 56"/>
                  <a:gd name="T6" fmla="*/ 35 w 115"/>
                  <a:gd name="T7" fmla="*/ 12 h 56"/>
                  <a:gd name="T8" fmla="*/ 75 w 115"/>
                  <a:gd name="T9" fmla="*/ 0 h 56"/>
                  <a:gd name="T10" fmla="*/ 110 w 115"/>
                  <a:gd name="T11" fmla="*/ 12 h 56"/>
                  <a:gd name="T12" fmla="*/ 115 w 115"/>
                  <a:gd name="T13" fmla="*/ 18 h 56"/>
                  <a:gd name="T14" fmla="*/ 110 w 115"/>
                  <a:gd name="T15" fmla="*/ 23 h 56"/>
                  <a:gd name="T16" fmla="*/ 75 w 115"/>
                  <a:gd name="T17" fmla="*/ 23 h 56"/>
                  <a:gd name="T18" fmla="*/ 44 w 115"/>
                  <a:gd name="T19" fmla="*/ 34 h 56"/>
                  <a:gd name="T20" fmla="*/ 9 w 115"/>
                  <a:gd name="T21" fmla="*/ 56 h 56"/>
                  <a:gd name="T22" fmla="*/ 1 w 115"/>
                  <a:gd name="T23" fmla="*/ 56 h 56"/>
                  <a:gd name="T24" fmla="*/ 0 w 115"/>
                  <a:gd name="T25" fmla="*/ 48 h 56"/>
                  <a:gd name="T26" fmla="*/ 0 w 115"/>
                  <a:gd name="T27" fmla="*/ 4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5" h="56">
                    <a:moveTo>
                      <a:pt x="0" y="48"/>
                    </a:moveTo>
                    <a:lnTo>
                      <a:pt x="15" y="27"/>
                    </a:lnTo>
                    <a:lnTo>
                      <a:pt x="23" y="18"/>
                    </a:lnTo>
                    <a:lnTo>
                      <a:pt x="35" y="12"/>
                    </a:lnTo>
                    <a:lnTo>
                      <a:pt x="75" y="0"/>
                    </a:lnTo>
                    <a:lnTo>
                      <a:pt x="110" y="12"/>
                    </a:lnTo>
                    <a:lnTo>
                      <a:pt x="115" y="18"/>
                    </a:lnTo>
                    <a:lnTo>
                      <a:pt x="110" y="23"/>
                    </a:lnTo>
                    <a:lnTo>
                      <a:pt x="75" y="23"/>
                    </a:lnTo>
                    <a:lnTo>
                      <a:pt x="44" y="34"/>
                    </a:lnTo>
                    <a:lnTo>
                      <a:pt x="9" y="56"/>
                    </a:lnTo>
                    <a:lnTo>
                      <a:pt x="1" y="56"/>
                    </a:lnTo>
                    <a:lnTo>
                      <a:pt x="0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5" name="Freeform 101"/>
              <p:cNvSpPr>
                <a:spLocks/>
              </p:cNvSpPr>
              <p:nvPr/>
            </p:nvSpPr>
            <p:spPr bwMode="auto">
              <a:xfrm>
                <a:off x="3265" y="3642"/>
                <a:ext cx="185" cy="43"/>
              </a:xfrm>
              <a:custGeom>
                <a:avLst/>
                <a:gdLst>
                  <a:gd name="T0" fmla="*/ 7 w 556"/>
                  <a:gd name="T1" fmla="*/ 0 h 131"/>
                  <a:gd name="T2" fmla="*/ 79 w 556"/>
                  <a:gd name="T3" fmla="*/ 8 h 131"/>
                  <a:gd name="T4" fmla="*/ 151 w 556"/>
                  <a:gd name="T5" fmla="*/ 25 h 131"/>
                  <a:gd name="T6" fmla="*/ 238 w 556"/>
                  <a:gd name="T7" fmla="*/ 40 h 131"/>
                  <a:gd name="T8" fmla="*/ 314 w 556"/>
                  <a:gd name="T9" fmla="*/ 47 h 131"/>
                  <a:gd name="T10" fmla="*/ 477 w 556"/>
                  <a:gd name="T11" fmla="*/ 71 h 131"/>
                  <a:gd name="T12" fmla="*/ 526 w 556"/>
                  <a:gd name="T13" fmla="*/ 87 h 131"/>
                  <a:gd name="T14" fmla="*/ 551 w 556"/>
                  <a:gd name="T15" fmla="*/ 106 h 131"/>
                  <a:gd name="T16" fmla="*/ 556 w 556"/>
                  <a:gd name="T17" fmla="*/ 124 h 131"/>
                  <a:gd name="T18" fmla="*/ 548 w 556"/>
                  <a:gd name="T19" fmla="*/ 131 h 131"/>
                  <a:gd name="T20" fmla="*/ 538 w 556"/>
                  <a:gd name="T21" fmla="*/ 129 h 131"/>
                  <a:gd name="T22" fmla="*/ 517 w 556"/>
                  <a:gd name="T23" fmla="*/ 124 h 131"/>
                  <a:gd name="T24" fmla="*/ 467 w 556"/>
                  <a:gd name="T25" fmla="*/ 109 h 131"/>
                  <a:gd name="T26" fmla="*/ 381 w 556"/>
                  <a:gd name="T27" fmla="*/ 89 h 131"/>
                  <a:gd name="T28" fmla="*/ 308 w 556"/>
                  <a:gd name="T29" fmla="*/ 73 h 131"/>
                  <a:gd name="T30" fmla="*/ 234 w 556"/>
                  <a:gd name="T31" fmla="*/ 57 h 131"/>
                  <a:gd name="T32" fmla="*/ 147 w 556"/>
                  <a:gd name="T33" fmla="*/ 39 h 131"/>
                  <a:gd name="T34" fmla="*/ 78 w 556"/>
                  <a:gd name="T35" fmla="*/ 21 h 131"/>
                  <a:gd name="T36" fmla="*/ 7 w 556"/>
                  <a:gd name="T37" fmla="*/ 12 h 131"/>
                  <a:gd name="T38" fmla="*/ 0 w 556"/>
                  <a:gd name="T39" fmla="*/ 5 h 131"/>
                  <a:gd name="T40" fmla="*/ 7 w 556"/>
                  <a:gd name="T41" fmla="*/ 0 h 131"/>
                  <a:gd name="T42" fmla="*/ 7 w 556"/>
                  <a:gd name="T43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6" h="131">
                    <a:moveTo>
                      <a:pt x="7" y="0"/>
                    </a:moveTo>
                    <a:lnTo>
                      <a:pt x="79" y="8"/>
                    </a:lnTo>
                    <a:lnTo>
                      <a:pt x="151" y="25"/>
                    </a:lnTo>
                    <a:lnTo>
                      <a:pt x="238" y="40"/>
                    </a:lnTo>
                    <a:lnTo>
                      <a:pt x="314" y="47"/>
                    </a:lnTo>
                    <a:lnTo>
                      <a:pt x="477" y="71"/>
                    </a:lnTo>
                    <a:lnTo>
                      <a:pt x="526" y="87"/>
                    </a:lnTo>
                    <a:lnTo>
                      <a:pt x="551" y="106"/>
                    </a:lnTo>
                    <a:lnTo>
                      <a:pt x="556" y="124"/>
                    </a:lnTo>
                    <a:lnTo>
                      <a:pt x="548" y="131"/>
                    </a:lnTo>
                    <a:lnTo>
                      <a:pt x="538" y="129"/>
                    </a:lnTo>
                    <a:lnTo>
                      <a:pt x="517" y="124"/>
                    </a:lnTo>
                    <a:lnTo>
                      <a:pt x="467" y="109"/>
                    </a:lnTo>
                    <a:lnTo>
                      <a:pt x="381" y="89"/>
                    </a:lnTo>
                    <a:lnTo>
                      <a:pt x="308" y="73"/>
                    </a:lnTo>
                    <a:lnTo>
                      <a:pt x="234" y="57"/>
                    </a:lnTo>
                    <a:lnTo>
                      <a:pt x="147" y="39"/>
                    </a:lnTo>
                    <a:lnTo>
                      <a:pt x="78" y="21"/>
                    </a:lnTo>
                    <a:lnTo>
                      <a:pt x="7" y="12"/>
                    </a:lnTo>
                    <a:lnTo>
                      <a:pt x="0" y="5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6" name="Freeform 102"/>
              <p:cNvSpPr>
                <a:spLocks/>
              </p:cNvSpPr>
              <p:nvPr/>
            </p:nvSpPr>
            <p:spPr bwMode="auto">
              <a:xfrm>
                <a:off x="3225" y="3640"/>
                <a:ext cx="32" cy="16"/>
              </a:xfrm>
              <a:custGeom>
                <a:avLst/>
                <a:gdLst>
                  <a:gd name="T0" fmla="*/ 91 w 97"/>
                  <a:gd name="T1" fmla="*/ 12 h 47"/>
                  <a:gd name="T2" fmla="*/ 53 w 97"/>
                  <a:gd name="T3" fmla="*/ 23 h 47"/>
                  <a:gd name="T4" fmla="*/ 36 w 97"/>
                  <a:gd name="T5" fmla="*/ 35 h 47"/>
                  <a:gd name="T6" fmla="*/ 16 w 97"/>
                  <a:gd name="T7" fmla="*/ 47 h 47"/>
                  <a:gd name="T8" fmla="*/ 0 w 97"/>
                  <a:gd name="T9" fmla="*/ 40 h 47"/>
                  <a:gd name="T10" fmla="*/ 5 w 97"/>
                  <a:gd name="T11" fmla="*/ 23 h 47"/>
                  <a:gd name="T12" fmla="*/ 47 w 97"/>
                  <a:gd name="T13" fmla="*/ 6 h 47"/>
                  <a:gd name="T14" fmla="*/ 91 w 97"/>
                  <a:gd name="T15" fmla="*/ 0 h 47"/>
                  <a:gd name="T16" fmla="*/ 97 w 97"/>
                  <a:gd name="T17" fmla="*/ 6 h 47"/>
                  <a:gd name="T18" fmla="*/ 91 w 97"/>
                  <a:gd name="T19" fmla="*/ 12 h 47"/>
                  <a:gd name="T20" fmla="*/ 91 w 97"/>
                  <a:gd name="T21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" h="47">
                    <a:moveTo>
                      <a:pt x="91" y="12"/>
                    </a:moveTo>
                    <a:lnTo>
                      <a:pt x="53" y="23"/>
                    </a:lnTo>
                    <a:lnTo>
                      <a:pt x="36" y="35"/>
                    </a:lnTo>
                    <a:lnTo>
                      <a:pt x="16" y="47"/>
                    </a:lnTo>
                    <a:lnTo>
                      <a:pt x="0" y="40"/>
                    </a:lnTo>
                    <a:lnTo>
                      <a:pt x="5" y="23"/>
                    </a:lnTo>
                    <a:lnTo>
                      <a:pt x="47" y="6"/>
                    </a:lnTo>
                    <a:lnTo>
                      <a:pt x="91" y="0"/>
                    </a:lnTo>
                    <a:lnTo>
                      <a:pt x="97" y="6"/>
                    </a:lnTo>
                    <a:lnTo>
                      <a:pt x="91" y="12"/>
                    </a:lnTo>
                    <a:lnTo>
                      <a:pt x="9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7" name="Freeform 103"/>
              <p:cNvSpPr>
                <a:spLocks/>
              </p:cNvSpPr>
              <p:nvPr/>
            </p:nvSpPr>
            <p:spPr bwMode="auto">
              <a:xfrm>
                <a:off x="3237" y="3661"/>
                <a:ext cx="179" cy="47"/>
              </a:xfrm>
              <a:custGeom>
                <a:avLst/>
                <a:gdLst>
                  <a:gd name="T0" fmla="*/ 7 w 538"/>
                  <a:gd name="T1" fmla="*/ 0 h 142"/>
                  <a:gd name="T2" fmla="*/ 132 w 538"/>
                  <a:gd name="T3" fmla="*/ 16 h 142"/>
                  <a:gd name="T4" fmla="*/ 191 w 538"/>
                  <a:gd name="T5" fmla="*/ 32 h 142"/>
                  <a:gd name="T6" fmla="*/ 259 w 538"/>
                  <a:gd name="T7" fmla="*/ 52 h 142"/>
                  <a:gd name="T8" fmla="*/ 326 w 538"/>
                  <a:gd name="T9" fmla="*/ 68 h 142"/>
                  <a:gd name="T10" fmla="*/ 381 w 538"/>
                  <a:gd name="T11" fmla="*/ 84 h 142"/>
                  <a:gd name="T12" fmla="*/ 438 w 538"/>
                  <a:gd name="T13" fmla="*/ 97 h 142"/>
                  <a:gd name="T14" fmla="*/ 504 w 538"/>
                  <a:gd name="T15" fmla="*/ 114 h 142"/>
                  <a:gd name="T16" fmla="*/ 535 w 538"/>
                  <a:gd name="T17" fmla="*/ 130 h 142"/>
                  <a:gd name="T18" fmla="*/ 538 w 538"/>
                  <a:gd name="T19" fmla="*/ 138 h 142"/>
                  <a:gd name="T20" fmla="*/ 531 w 538"/>
                  <a:gd name="T21" fmla="*/ 142 h 142"/>
                  <a:gd name="T22" fmla="*/ 499 w 538"/>
                  <a:gd name="T23" fmla="*/ 142 h 142"/>
                  <a:gd name="T24" fmla="*/ 432 w 538"/>
                  <a:gd name="T25" fmla="*/ 125 h 142"/>
                  <a:gd name="T26" fmla="*/ 376 w 538"/>
                  <a:gd name="T27" fmla="*/ 110 h 142"/>
                  <a:gd name="T28" fmla="*/ 319 w 538"/>
                  <a:gd name="T29" fmla="*/ 93 h 142"/>
                  <a:gd name="T30" fmla="*/ 252 w 538"/>
                  <a:gd name="T31" fmla="*/ 75 h 142"/>
                  <a:gd name="T32" fmla="*/ 186 w 538"/>
                  <a:gd name="T33" fmla="*/ 53 h 142"/>
                  <a:gd name="T34" fmla="*/ 129 w 538"/>
                  <a:gd name="T35" fmla="*/ 32 h 142"/>
                  <a:gd name="T36" fmla="*/ 72 w 538"/>
                  <a:gd name="T37" fmla="*/ 18 h 142"/>
                  <a:gd name="T38" fmla="*/ 7 w 538"/>
                  <a:gd name="T39" fmla="*/ 12 h 142"/>
                  <a:gd name="T40" fmla="*/ 0 w 538"/>
                  <a:gd name="T41" fmla="*/ 5 h 142"/>
                  <a:gd name="T42" fmla="*/ 7 w 538"/>
                  <a:gd name="T43" fmla="*/ 0 h 142"/>
                  <a:gd name="T44" fmla="*/ 7 w 538"/>
                  <a:gd name="T45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38" h="142">
                    <a:moveTo>
                      <a:pt x="7" y="0"/>
                    </a:moveTo>
                    <a:lnTo>
                      <a:pt x="132" y="16"/>
                    </a:lnTo>
                    <a:lnTo>
                      <a:pt x="191" y="32"/>
                    </a:lnTo>
                    <a:lnTo>
                      <a:pt x="259" y="52"/>
                    </a:lnTo>
                    <a:lnTo>
                      <a:pt x="326" y="68"/>
                    </a:lnTo>
                    <a:lnTo>
                      <a:pt x="381" y="84"/>
                    </a:lnTo>
                    <a:lnTo>
                      <a:pt x="438" y="97"/>
                    </a:lnTo>
                    <a:lnTo>
                      <a:pt x="504" y="114"/>
                    </a:lnTo>
                    <a:lnTo>
                      <a:pt x="535" y="130"/>
                    </a:lnTo>
                    <a:lnTo>
                      <a:pt x="538" y="138"/>
                    </a:lnTo>
                    <a:lnTo>
                      <a:pt x="531" y="142"/>
                    </a:lnTo>
                    <a:lnTo>
                      <a:pt x="499" y="142"/>
                    </a:lnTo>
                    <a:lnTo>
                      <a:pt x="432" y="125"/>
                    </a:lnTo>
                    <a:lnTo>
                      <a:pt x="376" y="110"/>
                    </a:lnTo>
                    <a:lnTo>
                      <a:pt x="319" y="93"/>
                    </a:lnTo>
                    <a:lnTo>
                      <a:pt x="252" y="75"/>
                    </a:lnTo>
                    <a:lnTo>
                      <a:pt x="186" y="53"/>
                    </a:lnTo>
                    <a:lnTo>
                      <a:pt x="129" y="32"/>
                    </a:lnTo>
                    <a:lnTo>
                      <a:pt x="72" y="18"/>
                    </a:lnTo>
                    <a:lnTo>
                      <a:pt x="7" y="12"/>
                    </a:lnTo>
                    <a:lnTo>
                      <a:pt x="0" y="5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" name="Freeform 104"/>
              <p:cNvSpPr>
                <a:spLocks/>
              </p:cNvSpPr>
              <p:nvPr/>
            </p:nvSpPr>
            <p:spPr bwMode="auto">
              <a:xfrm>
                <a:off x="3231" y="3665"/>
                <a:ext cx="50" cy="140"/>
              </a:xfrm>
              <a:custGeom>
                <a:avLst/>
                <a:gdLst>
                  <a:gd name="T0" fmla="*/ 10 w 152"/>
                  <a:gd name="T1" fmla="*/ 2 h 421"/>
                  <a:gd name="T2" fmla="*/ 33 w 152"/>
                  <a:gd name="T3" fmla="*/ 47 h 421"/>
                  <a:gd name="T4" fmla="*/ 50 w 152"/>
                  <a:gd name="T5" fmla="*/ 89 h 421"/>
                  <a:gd name="T6" fmla="*/ 77 w 152"/>
                  <a:gd name="T7" fmla="*/ 182 h 421"/>
                  <a:gd name="T8" fmla="*/ 93 w 152"/>
                  <a:gd name="T9" fmla="*/ 242 h 421"/>
                  <a:gd name="T10" fmla="*/ 111 w 152"/>
                  <a:gd name="T11" fmla="*/ 294 h 421"/>
                  <a:gd name="T12" fmla="*/ 130 w 152"/>
                  <a:gd name="T13" fmla="*/ 346 h 421"/>
                  <a:gd name="T14" fmla="*/ 152 w 152"/>
                  <a:gd name="T15" fmla="*/ 407 h 421"/>
                  <a:gd name="T16" fmla="*/ 144 w 152"/>
                  <a:gd name="T17" fmla="*/ 421 h 421"/>
                  <a:gd name="T18" fmla="*/ 130 w 152"/>
                  <a:gd name="T19" fmla="*/ 413 h 421"/>
                  <a:gd name="T20" fmla="*/ 107 w 152"/>
                  <a:gd name="T21" fmla="*/ 352 h 421"/>
                  <a:gd name="T22" fmla="*/ 85 w 152"/>
                  <a:gd name="T23" fmla="*/ 301 h 421"/>
                  <a:gd name="T24" fmla="*/ 66 w 152"/>
                  <a:gd name="T25" fmla="*/ 250 h 421"/>
                  <a:gd name="T26" fmla="*/ 48 w 152"/>
                  <a:gd name="T27" fmla="*/ 190 h 421"/>
                  <a:gd name="T28" fmla="*/ 31 w 152"/>
                  <a:gd name="T29" fmla="*/ 95 h 421"/>
                  <a:gd name="T30" fmla="*/ 20 w 152"/>
                  <a:gd name="T31" fmla="*/ 53 h 421"/>
                  <a:gd name="T32" fmla="*/ 11 w 152"/>
                  <a:gd name="T33" fmla="*/ 31 h 421"/>
                  <a:gd name="T34" fmla="*/ 0 w 152"/>
                  <a:gd name="T35" fmla="*/ 7 h 421"/>
                  <a:gd name="T36" fmla="*/ 2 w 152"/>
                  <a:gd name="T37" fmla="*/ 0 h 421"/>
                  <a:gd name="T38" fmla="*/ 10 w 152"/>
                  <a:gd name="T39" fmla="*/ 2 h 421"/>
                  <a:gd name="T40" fmla="*/ 10 w 152"/>
                  <a:gd name="T41" fmla="*/ 2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2" h="421">
                    <a:moveTo>
                      <a:pt x="10" y="2"/>
                    </a:moveTo>
                    <a:lnTo>
                      <a:pt x="33" y="47"/>
                    </a:lnTo>
                    <a:lnTo>
                      <a:pt x="50" y="89"/>
                    </a:lnTo>
                    <a:lnTo>
                      <a:pt x="77" y="182"/>
                    </a:lnTo>
                    <a:lnTo>
                      <a:pt x="93" y="242"/>
                    </a:lnTo>
                    <a:lnTo>
                      <a:pt x="111" y="294"/>
                    </a:lnTo>
                    <a:lnTo>
                      <a:pt x="130" y="346"/>
                    </a:lnTo>
                    <a:lnTo>
                      <a:pt x="152" y="407"/>
                    </a:lnTo>
                    <a:lnTo>
                      <a:pt x="144" y="421"/>
                    </a:lnTo>
                    <a:lnTo>
                      <a:pt x="130" y="413"/>
                    </a:lnTo>
                    <a:lnTo>
                      <a:pt x="107" y="352"/>
                    </a:lnTo>
                    <a:lnTo>
                      <a:pt x="85" y="301"/>
                    </a:lnTo>
                    <a:lnTo>
                      <a:pt x="66" y="250"/>
                    </a:lnTo>
                    <a:lnTo>
                      <a:pt x="48" y="190"/>
                    </a:lnTo>
                    <a:lnTo>
                      <a:pt x="31" y="95"/>
                    </a:lnTo>
                    <a:lnTo>
                      <a:pt x="20" y="53"/>
                    </a:lnTo>
                    <a:lnTo>
                      <a:pt x="11" y="31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9" name="Freeform 105"/>
              <p:cNvSpPr>
                <a:spLocks/>
              </p:cNvSpPr>
              <p:nvPr/>
            </p:nvSpPr>
            <p:spPr bwMode="auto">
              <a:xfrm>
                <a:off x="3277" y="3799"/>
                <a:ext cx="150" cy="66"/>
              </a:xfrm>
              <a:custGeom>
                <a:avLst/>
                <a:gdLst>
                  <a:gd name="T0" fmla="*/ 17 w 451"/>
                  <a:gd name="T1" fmla="*/ 0 h 198"/>
                  <a:gd name="T2" fmla="*/ 98 w 451"/>
                  <a:gd name="T3" fmla="*/ 31 h 198"/>
                  <a:gd name="T4" fmla="*/ 133 w 451"/>
                  <a:gd name="T5" fmla="*/ 49 h 198"/>
                  <a:gd name="T6" fmla="*/ 171 w 451"/>
                  <a:gd name="T7" fmla="*/ 66 h 198"/>
                  <a:gd name="T8" fmla="*/ 208 w 451"/>
                  <a:gd name="T9" fmla="*/ 83 h 198"/>
                  <a:gd name="T10" fmla="*/ 243 w 451"/>
                  <a:gd name="T11" fmla="*/ 101 h 198"/>
                  <a:gd name="T12" fmla="*/ 275 w 451"/>
                  <a:gd name="T13" fmla="*/ 116 h 198"/>
                  <a:gd name="T14" fmla="*/ 306 w 451"/>
                  <a:gd name="T15" fmla="*/ 132 h 198"/>
                  <a:gd name="T16" fmla="*/ 337 w 451"/>
                  <a:gd name="T17" fmla="*/ 146 h 198"/>
                  <a:gd name="T18" fmla="*/ 371 w 451"/>
                  <a:gd name="T19" fmla="*/ 160 h 198"/>
                  <a:gd name="T20" fmla="*/ 407 w 451"/>
                  <a:gd name="T21" fmla="*/ 174 h 198"/>
                  <a:gd name="T22" fmla="*/ 447 w 451"/>
                  <a:gd name="T23" fmla="*/ 187 h 198"/>
                  <a:gd name="T24" fmla="*/ 451 w 451"/>
                  <a:gd name="T25" fmla="*/ 194 h 198"/>
                  <a:gd name="T26" fmla="*/ 444 w 451"/>
                  <a:gd name="T27" fmla="*/ 198 h 198"/>
                  <a:gd name="T28" fmla="*/ 367 w 451"/>
                  <a:gd name="T29" fmla="*/ 173 h 198"/>
                  <a:gd name="T30" fmla="*/ 298 w 451"/>
                  <a:gd name="T31" fmla="*/ 151 h 198"/>
                  <a:gd name="T32" fmla="*/ 266 w 451"/>
                  <a:gd name="T33" fmla="*/ 138 h 198"/>
                  <a:gd name="T34" fmla="*/ 233 w 451"/>
                  <a:gd name="T35" fmla="*/ 124 h 198"/>
                  <a:gd name="T36" fmla="*/ 198 w 451"/>
                  <a:gd name="T37" fmla="*/ 110 h 198"/>
                  <a:gd name="T38" fmla="*/ 159 w 451"/>
                  <a:gd name="T39" fmla="*/ 92 h 198"/>
                  <a:gd name="T40" fmla="*/ 85 w 451"/>
                  <a:gd name="T41" fmla="*/ 55 h 198"/>
                  <a:gd name="T42" fmla="*/ 50 w 451"/>
                  <a:gd name="T43" fmla="*/ 39 h 198"/>
                  <a:gd name="T44" fmla="*/ 12 w 451"/>
                  <a:gd name="T45" fmla="*/ 30 h 198"/>
                  <a:gd name="T46" fmla="*/ 0 w 451"/>
                  <a:gd name="T47" fmla="*/ 12 h 198"/>
                  <a:gd name="T48" fmla="*/ 5 w 451"/>
                  <a:gd name="T49" fmla="*/ 3 h 198"/>
                  <a:gd name="T50" fmla="*/ 17 w 451"/>
                  <a:gd name="T51" fmla="*/ 0 h 198"/>
                  <a:gd name="T52" fmla="*/ 17 w 451"/>
                  <a:gd name="T53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51" h="198">
                    <a:moveTo>
                      <a:pt x="17" y="0"/>
                    </a:moveTo>
                    <a:lnTo>
                      <a:pt x="98" y="31"/>
                    </a:lnTo>
                    <a:lnTo>
                      <a:pt x="133" y="49"/>
                    </a:lnTo>
                    <a:lnTo>
                      <a:pt x="171" y="66"/>
                    </a:lnTo>
                    <a:lnTo>
                      <a:pt x="208" y="83"/>
                    </a:lnTo>
                    <a:lnTo>
                      <a:pt x="243" y="101"/>
                    </a:lnTo>
                    <a:lnTo>
                      <a:pt x="275" y="116"/>
                    </a:lnTo>
                    <a:lnTo>
                      <a:pt x="306" y="132"/>
                    </a:lnTo>
                    <a:lnTo>
                      <a:pt x="337" y="146"/>
                    </a:lnTo>
                    <a:lnTo>
                      <a:pt x="371" y="160"/>
                    </a:lnTo>
                    <a:lnTo>
                      <a:pt x="407" y="174"/>
                    </a:lnTo>
                    <a:lnTo>
                      <a:pt x="447" y="187"/>
                    </a:lnTo>
                    <a:lnTo>
                      <a:pt x="451" y="194"/>
                    </a:lnTo>
                    <a:lnTo>
                      <a:pt x="444" y="198"/>
                    </a:lnTo>
                    <a:lnTo>
                      <a:pt x="367" y="173"/>
                    </a:lnTo>
                    <a:lnTo>
                      <a:pt x="298" y="151"/>
                    </a:lnTo>
                    <a:lnTo>
                      <a:pt x="266" y="138"/>
                    </a:lnTo>
                    <a:lnTo>
                      <a:pt x="233" y="124"/>
                    </a:lnTo>
                    <a:lnTo>
                      <a:pt x="198" y="110"/>
                    </a:lnTo>
                    <a:lnTo>
                      <a:pt x="159" y="92"/>
                    </a:lnTo>
                    <a:lnTo>
                      <a:pt x="85" y="55"/>
                    </a:lnTo>
                    <a:lnTo>
                      <a:pt x="50" y="39"/>
                    </a:lnTo>
                    <a:lnTo>
                      <a:pt x="12" y="30"/>
                    </a:lnTo>
                    <a:lnTo>
                      <a:pt x="0" y="12"/>
                    </a:lnTo>
                    <a:lnTo>
                      <a:pt x="5" y="3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0" name="Freeform 106"/>
              <p:cNvSpPr>
                <a:spLocks/>
              </p:cNvSpPr>
              <p:nvPr/>
            </p:nvSpPr>
            <p:spPr bwMode="auto">
              <a:xfrm>
                <a:off x="3302" y="3812"/>
                <a:ext cx="10" cy="33"/>
              </a:xfrm>
              <a:custGeom>
                <a:avLst/>
                <a:gdLst>
                  <a:gd name="T0" fmla="*/ 26 w 30"/>
                  <a:gd name="T1" fmla="*/ 9 h 100"/>
                  <a:gd name="T2" fmla="*/ 30 w 30"/>
                  <a:gd name="T3" fmla="*/ 47 h 100"/>
                  <a:gd name="T4" fmla="*/ 27 w 30"/>
                  <a:gd name="T5" fmla="*/ 82 h 100"/>
                  <a:gd name="T6" fmla="*/ 21 w 30"/>
                  <a:gd name="T7" fmla="*/ 93 h 100"/>
                  <a:gd name="T8" fmla="*/ 14 w 30"/>
                  <a:gd name="T9" fmla="*/ 100 h 100"/>
                  <a:gd name="T10" fmla="*/ 6 w 30"/>
                  <a:gd name="T11" fmla="*/ 93 h 100"/>
                  <a:gd name="T12" fmla="*/ 0 w 30"/>
                  <a:gd name="T13" fmla="*/ 82 h 100"/>
                  <a:gd name="T14" fmla="*/ 3 w 30"/>
                  <a:gd name="T15" fmla="*/ 46 h 100"/>
                  <a:gd name="T16" fmla="*/ 8 w 30"/>
                  <a:gd name="T17" fmla="*/ 9 h 100"/>
                  <a:gd name="T18" fmla="*/ 10 w 30"/>
                  <a:gd name="T19" fmla="*/ 2 h 100"/>
                  <a:gd name="T20" fmla="*/ 17 w 30"/>
                  <a:gd name="T21" fmla="*/ 0 h 100"/>
                  <a:gd name="T22" fmla="*/ 26 w 30"/>
                  <a:gd name="T23" fmla="*/ 9 h 100"/>
                  <a:gd name="T24" fmla="*/ 26 w 30"/>
                  <a:gd name="T25" fmla="*/ 9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100">
                    <a:moveTo>
                      <a:pt x="26" y="9"/>
                    </a:moveTo>
                    <a:lnTo>
                      <a:pt x="30" y="47"/>
                    </a:lnTo>
                    <a:lnTo>
                      <a:pt x="27" y="82"/>
                    </a:lnTo>
                    <a:lnTo>
                      <a:pt x="21" y="93"/>
                    </a:lnTo>
                    <a:lnTo>
                      <a:pt x="14" y="100"/>
                    </a:lnTo>
                    <a:lnTo>
                      <a:pt x="6" y="93"/>
                    </a:lnTo>
                    <a:lnTo>
                      <a:pt x="0" y="82"/>
                    </a:lnTo>
                    <a:lnTo>
                      <a:pt x="3" y="46"/>
                    </a:lnTo>
                    <a:lnTo>
                      <a:pt x="8" y="9"/>
                    </a:lnTo>
                    <a:lnTo>
                      <a:pt x="10" y="2"/>
                    </a:lnTo>
                    <a:lnTo>
                      <a:pt x="17" y="0"/>
                    </a:lnTo>
                    <a:lnTo>
                      <a:pt x="26" y="9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1" name="Freeform 107"/>
              <p:cNvSpPr>
                <a:spLocks/>
              </p:cNvSpPr>
              <p:nvPr/>
            </p:nvSpPr>
            <p:spPr bwMode="auto">
              <a:xfrm>
                <a:off x="3468" y="3864"/>
                <a:ext cx="12" cy="29"/>
              </a:xfrm>
              <a:custGeom>
                <a:avLst/>
                <a:gdLst>
                  <a:gd name="T0" fmla="*/ 37 w 37"/>
                  <a:gd name="T1" fmla="*/ 19 h 87"/>
                  <a:gd name="T2" fmla="*/ 31 w 37"/>
                  <a:gd name="T3" fmla="*/ 53 h 87"/>
                  <a:gd name="T4" fmla="*/ 24 w 37"/>
                  <a:gd name="T5" fmla="*/ 87 h 87"/>
                  <a:gd name="T6" fmla="*/ 13 w 37"/>
                  <a:gd name="T7" fmla="*/ 87 h 87"/>
                  <a:gd name="T8" fmla="*/ 6 w 37"/>
                  <a:gd name="T9" fmla="*/ 53 h 87"/>
                  <a:gd name="T10" fmla="*/ 0 w 37"/>
                  <a:gd name="T11" fmla="*/ 19 h 87"/>
                  <a:gd name="T12" fmla="*/ 6 w 37"/>
                  <a:gd name="T13" fmla="*/ 5 h 87"/>
                  <a:gd name="T14" fmla="*/ 19 w 37"/>
                  <a:gd name="T15" fmla="*/ 0 h 87"/>
                  <a:gd name="T16" fmla="*/ 32 w 37"/>
                  <a:gd name="T17" fmla="*/ 5 h 87"/>
                  <a:gd name="T18" fmla="*/ 37 w 37"/>
                  <a:gd name="T19" fmla="*/ 19 h 87"/>
                  <a:gd name="T20" fmla="*/ 37 w 37"/>
                  <a:gd name="T21" fmla="*/ 19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87">
                    <a:moveTo>
                      <a:pt x="37" y="19"/>
                    </a:moveTo>
                    <a:lnTo>
                      <a:pt x="31" y="53"/>
                    </a:lnTo>
                    <a:lnTo>
                      <a:pt x="24" y="87"/>
                    </a:lnTo>
                    <a:lnTo>
                      <a:pt x="13" y="87"/>
                    </a:lnTo>
                    <a:lnTo>
                      <a:pt x="6" y="53"/>
                    </a:lnTo>
                    <a:lnTo>
                      <a:pt x="0" y="19"/>
                    </a:lnTo>
                    <a:lnTo>
                      <a:pt x="6" y="5"/>
                    </a:lnTo>
                    <a:lnTo>
                      <a:pt x="19" y="0"/>
                    </a:lnTo>
                    <a:lnTo>
                      <a:pt x="32" y="5"/>
                    </a:lnTo>
                    <a:lnTo>
                      <a:pt x="37" y="19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2" name="Freeform 108"/>
              <p:cNvSpPr>
                <a:spLocks/>
              </p:cNvSpPr>
              <p:nvPr/>
            </p:nvSpPr>
            <p:spPr bwMode="auto">
              <a:xfrm>
                <a:off x="3613" y="3815"/>
                <a:ext cx="11" cy="33"/>
              </a:xfrm>
              <a:custGeom>
                <a:avLst/>
                <a:gdLst>
                  <a:gd name="T0" fmla="*/ 20 w 33"/>
                  <a:gd name="T1" fmla="*/ 8 h 101"/>
                  <a:gd name="T2" fmla="*/ 29 w 33"/>
                  <a:gd name="T3" fmla="*/ 30 h 101"/>
                  <a:gd name="T4" fmla="*/ 33 w 33"/>
                  <a:gd name="T5" fmla="*/ 71 h 101"/>
                  <a:gd name="T6" fmla="*/ 28 w 33"/>
                  <a:gd name="T7" fmla="*/ 101 h 101"/>
                  <a:gd name="T8" fmla="*/ 16 w 33"/>
                  <a:gd name="T9" fmla="*/ 101 h 101"/>
                  <a:gd name="T10" fmla="*/ 6 w 33"/>
                  <a:gd name="T11" fmla="*/ 77 h 101"/>
                  <a:gd name="T12" fmla="*/ 0 w 33"/>
                  <a:gd name="T13" fmla="*/ 30 h 101"/>
                  <a:gd name="T14" fmla="*/ 3 w 33"/>
                  <a:gd name="T15" fmla="*/ 11 h 101"/>
                  <a:gd name="T16" fmla="*/ 11 w 33"/>
                  <a:gd name="T17" fmla="*/ 0 h 101"/>
                  <a:gd name="T18" fmla="*/ 20 w 33"/>
                  <a:gd name="T19" fmla="*/ 8 h 101"/>
                  <a:gd name="T20" fmla="*/ 20 w 33"/>
                  <a:gd name="T21" fmla="*/ 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01">
                    <a:moveTo>
                      <a:pt x="20" y="8"/>
                    </a:moveTo>
                    <a:lnTo>
                      <a:pt x="29" y="30"/>
                    </a:lnTo>
                    <a:lnTo>
                      <a:pt x="33" y="71"/>
                    </a:lnTo>
                    <a:lnTo>
                      <a:pt x="28" y="101"/>
                    </a:lnTo>
                    <a:lnTo>
                      <a:pt x="16" y="101"/>
                    </a:lnTo>
                    <a:lnTo>
                      <a:pt x="6" y="77"/>
                    </a:lnTo>
                    <a:lnTo>
                      <a:pt x="0" y="30"/>
                    </a:lnTo>
                    <a:lnTo>
                      <a:pt x="3" y="11"/>
                    </a:lnTo>
                    <a:lnTo>
                      <a:pt x="11" y="0"/>
                    </a:lnTo>
                    <a:lnTo>
                      <a:pt x="20" y="8"/>
                    </a:lnTo>
                    <a:lnTo>
                      <a:pt x="2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3" name="Freeform 109"/>
              <p:cNvSpPr>
                <a:spLocks/>
              </p:cNvSpPr>
              <p:nvPr/>
            </p:nvSpPr>
            <p:spPr bwMode="auto">
              <a:xfrm>
                <a:off x="3438" y="3517"/>
                <a:ext cx="86" cy="109"/>
              </a:xfrm>
              <a:custGeom>
                <a:avLst/>
                <a:gdLst>
                  <a:gd name="T0" fmla="*/ 65 w 260"/>
                  <a:gd name="T1" fmla="*/ 15 h 326"/>
                  <a:gd name="T2" fmla="*/ 53 w 260"/>
                  <a:gd name="T3" fmla="*/ 19 h 326"/>
                  <a:gd name="T4" fmla="*/ 27 w 260"/>
                  <a:gd name="T5" fmla="*/ 69 h 326"/>
                  <a:gd name="T6" fmla="*/ 36 w 260"/>
                  <a:gd name="T7" fmla="*/ 118 h 326"/>
                  <a:gd name="T8" fmla="*/ 27 w 260"/>
                  <a:gd name="T9" fmla="*/ 214 h 326"/>
                  <a:gd name="T10" fmla="*/ 26 w 260"/>
                  <a:gd name="T11" fmla="*/ 227 h 326"/>
                  <a:gd name="T12" fmla="*/ 27 w 260"/>
                  <a:gd name="T13" fmla="*/ 239 h 326"/>
                  <a:gd name="T14" fmla="*/ 66 w 260"/>
                  <a:gd name="T15" fmla="*/ 250 h 326"/>
                  <a:gd name="T16" fmla="*/ 105 w 260"/>
                  <a:gd name="T17" fmla="*/ 262 h 326"/>
                  <a:gd name="T18" fmla="*/ 146 w 260"/>
                  <a:gd name="T19" fmla="*/ 281 h 326"/>
                  <a:gd name="T20" fmla="*/ 164 w 260"/>
                  <a:gd name="T21" fmla="*/ 292 h 326"/>
                  <a:gd name="T22" fmla="*/ 186 w 260"/>
                  <a:gd name="T23" fmla="*/ 299 h 326"/>
                  <a:gd name="T24" fmla="*/ 222 w 260"/>
                  <a:gd name="T25" fmla="*/ 303 h 326"/>
                  <a:gd name="T26" fmla="*/ 255 w 260"/>
                  <a:gd name="T27" fmla="*/ 298 h 326"/>
                  <a:gd name="T28" fmla="*/ 260 w 260"/>
                  <a:gd name="T29" fmla="*/ 308 h 326"/>
                  <a:gd name="T30" fmla="*/ 224 w 260"/>
                  <a:gd name="T31" fmla="*/ 323 h 326"/>
                  <a:gd name="T32" fmla="*/ 182 w 260"/>
                  <a:gd name="T33" fmla="*/ 326 h 326"/>
                  <a:gd name="T34" fmla="*/ 89 w 260"/>
                  <a:gd name="T35" fmla="*/ 295 h 326"/>
                  <a:gd name="T36" fmla="*/ 52 w 260"/>
                  <a:gd name="T37" fmla="*/ 272 h 326"/>
                  <a:gd name="T38" fmla="*/ 14 w 260"/>
                  <a:gd name="T39" fmla="*/ 249 h 326"/>
                  <a:gd name="T40" fmla="*/ 0 w 260"/>
                  <a:gd name="T41" fmla="*/ 217 h 326"/>
                  <a:gd name="T42" fmla="*/ 2 w 260"/>
                  <a:gd name="T43" fmla="*/ 168 h 326"/>
                  <a:gd name="T44" fmla="*/ 7 w 260"/>
                  <a:gd name="T45" fmla="*/ 118 h 326"/>
                  <a:gd name="T46" fmla="*/ 16 w 260"/>
                  <a:gd name="T47" fmla="*/ 69 h 326"/>
                  <a:gd name="T48" fmla="*/ 26 w 260"/>
                  <a:gd name="T49" fmla="*/ 37 h 326"/>
                  <a:gd name="T50" fmla="*/ 45 w 260"/>
                  <a:gd name="T51" fmla="*/ 10 h 326"/>
                  <a:gd name="T52" fmla="*/ 54 w 260"/>
                  <a:gd name="T53" fmla="*/ 0 h 326"/>
                  <a:gd name="T54" fmla="*/ 67 w 260"/>
                  <a:gd name="T55" fmla="*/ 2 h 326"/>
                  <a:gd name="T56" fmla="*/ 65 w 260"/>
                  <a:gd name="T57" fmla="*/ 15 h 326"/>
                  <a:gd name="T58" fmla="*/ 65 w 260"/>
                  <a:gd name="T59" fmla="*/ 15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60" h="326">
                    <a:moveTo>
                      <a:pt x="65" y="15"/>
                    </a:moveTo>
                    <a:lnTo>
                      <a:pt x="53" y="19"/>
                    </a:lnTo>
                    <a:lnTo>
                      <a:pt x="27" y="69"/>
                    </a:lnTo>
                    <a:lnTo>
                      <a:pt x="36" y="118"/>
                    </a:lnTo>
                    <a:lnTo>
                      <a:pt x="27" y="214"/>
                    </a:lnTo>
                    <a:lnTo>
                      <a:pt x="26" y="227"/>
                    </a:lnTo>
                    <a:lnTo>
                      <a:pt x="27" y="239"/>
                    </a:lnTo>
                    <a:lnTo>
                      <a:pt x="66" y="250"/>
                    </a:lnTo>
                    <a:lnTo>
                      <a:pt x="105" y="262"/>
                    </a:lnTo>
                    <a:lnTo>
                      <a:pt x="146" y="281"/>
                    </a:lnTo>
                    <a:lnTo>
                      <a:pt x="164" y="292"/>
                    </a:lnTo>
                    <a:lnTo>
                      <a:pt x="186" y="299"/>
                    </a:lnTo>
                    <a:lnTo>
                      <a:pt x="222" y="303"/>
                    </a:lnTo>
                    <a:lnTo>
                      <a:pt x="255" y="298"/>
                    </a:lnTo>
                    <a:lnTo>
                      <a:pt x="260" y="308"/>
                    </a:lnTo>
                    <a:lnTo>
                      <a:pt x="224" y="323"/>
                    </a:lnTo>
                    <a:lnTo>
                      <a:pt x="182" y="326"/>
                    </a:lnTo>
                    <a:lnTo>
                      <a:pt x="89" y="295"/>
                    </a:lnTo>
                    <a:lnTo>
                      <a:pt x="52" y="272"/>
                    </a:lnTo>
                    <a:lnTo>
                      <a:pt x="14" y="249"/>
                    </a:lnTo>
                    <a:lnTo>
                      <a:pt x="0" y="217"/>
                    </a:lnTo>
                    <a:lnTo>
                      <a:pt x="2" y="168"/>
                    </a:lnTo>
                    <a:lnTo>
                      <a:pt x="7" y="118"/>
                    </a:lnTo>
                    <a:lnTo>
                      <a:pt x="16" y="69"/>
                    </a:lnTo>
                    <a:lnTo>
                      <a:pt x="26" y="37"/>
                    </a:lnTo>
                    <a:lnTo>
                      <a:pt x="45" y="10"/>
                    </a:lnTo>
                    <a:lnTo>
                      <a:pt x="54" y="0"/>
                    </a:lnTo>
                    <a:lnTo>
                      <a:pt x="67" y="2"/>
                    </a:lnTo>
                    <a:lnTo>
                      <a:pt x="65" y="15"/>
                    </a:lnTo>
                    <a:lnTo>
                      <a:pt x="65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4" name="Freeform 110"/>
              <p:cNvSpPr>
                <a:spLocks/>
              </p:cNvSpPr>
              <p:nvPr/>
            </p:nvSpPr>
            <p:spPr bwMode="auto">
              <a:xfrm>
                <a:off x="3471" y="3534"/>
                <a:ext cx="96" cy="35"/>
              </a:xfrm>
              <a:custGeom>
                <a:avLst/>
                <a:gdLst>
                  <a:gd name="T0" fmla="*/ 7 w 288"/>
                  <a:gd name="T1" fmla="*/ 0 h 105"/>
                  <a:gd name="T2" fmla="*/ 66 w 288"/>
                  <a:gd name="T3" fmla="*/ 31 h 105"/>
                  <a:gd name="T4" fmla="*/ 108 w 288"/>
                  <a:gd name="T5" fmla="*/ 48 h 105"/>
                  <a:gd name="T6" fmla="*/ 155 w 288"/>
                  <a:gd name="T7" fmla="*/ 63 h 105"/>
                  <a:gd name="T8" fmla="*/ 218 w 288"/>
                  <a:gd name="T9" fmla="*/ 75 h 105"/>
                  <a:gd name="T10" fmla="*/ 280 w 288"/>
                  <a:gd name="T11" fmla="*/ 72 h 105"/>
                  <a:gd name="T12" fmla="*/ 288 w 288"/>
                  <a:gd name="T13" fmla="*/ 77 h 105"/>
                  <a:gd name="T14" fmla="*/ 284 w 288"/>
                  <a:gd name="T15" fmla="*/ 84 h 105"/>
                  <a:gd name="T16" fmla="*/ 214 w 288"/>
                  <a:gd name="T17" fmla="*/ 102 h 105"/>
                  <a:gd name="T18" fmla="*/ 146 w 288"/>
                  <a:gd name="T19" fmla="*/ 105 h 105"/>
                  <a:gd name="T20" fmla="*/ 45 w 288"/>
                  <a:gd name="T21" fmla="*/ 68 h 105"/>
                  <a:gd name="T22" fmla="*/ 26 w 288"/>
                  <a:gd name="T23" fmla="*/ 37 h 105"/>
                  <a:gd name="T24" fmla="*/ 18 w 288"/>
                  <a:gd name="T25" fmla="*/ 22 h 105"/>
                  <a:gd name="T26" fmla="*/ 4 w 288"/>
                  <a:gd name="T27" fmla="*/ 10 h 105"/>
                  <a:gd name="T28" fmla="*/ 0 w 288"/>
                  <a:gd name="T29" fmla="*/ 4 h 105"/>
                  <a:gd name="T30" fmla="*/ 7 w 288"/>
                  <a:gd name="T31" fmla="*/ 0 h 105"/>
                  <a:gd name="T32" fmla="*/ 7 w 288"/>
                  <a:gd name="T33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8" h="105">
                    <a:moveTo>
                      <a:pt x="7" y="0"/>
                    </a:moveTo>
                    <a:lnTo>
                      <a:pt x="66" y="31"/>
                    </a:lnTo>
                    <a:lnTo>
                      <a:pt x="108" y="48"/>
                    </a:lnTo>
                    <a:lnTo>
                      <a:pt x="155" y="63"/>
                    </a:lnTo>
                    <a:lnTo>
                      <a:pt x="218" y="75"/>
                    </a:lnTo>
                    <a:lnTo>
                      <a:pt x="280" y="72"/>
                    </a:lnTo>
                    <a:lnTo>
                      <a:pt x="288" y="77"/>
                    </a:lnTo>
                    <a:lnTo>
                      <a:pt x="284" y="84"/>
                    </a:lnTo>
                    <a:lnTo>
                      <a:pt x="214" y="102"/>
                    </a:lnTo>
                    <a:lnTo>
                      <a:pt x="146" y="105"/>
                    </a:lnTo>
                    <a:lnTo>
                      <a:pt x="45" y="68"/>
                    </a:lnTo>
                    <a:lnTo>
                      <a:pt x="26" y="37"/>
                    </a:lnTo>
                    <a:lnTo>
                      <a:pt x="18" y="22"/>
                    </a:lnTo>
                    <a:lnTo>
                      <a:pt x="4" y="10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5" name="Freeform 111"/>
              <p:cNvSpPr>
                <a:spLocks/>
              </p:cNvSpPr>
              <p:nvPr/>
            </p:nvSpPr>
            <p:spPr bwMode="auto">
              <a:xfrm>
                <a:off x="3573" y="3501"/>
                <a:ext cx="35" cy="64"/>
              </a:xfrm>
              <a:custGeom>
                <a:avLst/>
                <a:gdLst>
                  <a:gd name="T0" fmla="*/ 104 w 107"/>
                  <a:gd name="T1" fmla="*/ 10 h 191"/>
                  <a:gd name="T2" fmla="*/ 90 w 107"/>
                  <a:gd name="T3" fmla="*/ 37 h 191"/>
                  <a:gd name="T4" fmla="*/ 85 w 107"/>
                  <a:gd name="T5" fmla="*/ 70 h 191"/>
                  <a:gd name="T6" fmla="*/ 75 w 107"/>
                  <a:gd name="T7" fmla="*/ 106 h 191"/>
                  <a:gd name="T8" fmla="*/ 56 w 107"/>
                  <a:gd name="T9" fmla="*/ 134 h 191"/>
                  <a:gd name="T10" fmla="*/ 33 w 107"/>
                  <a:gd name="T11" fmla="*/ 161 h 191"/>
                  <a:gd name="T12" fmla="*/ 9 w 107"/>
                  <a:gd name="T13" fmla="*/ 190 h 191"/>
                  <a:gd name="T14" fmla="*/ 0 w 107"/>
                  <a:gd name="T15" fmla="*/ 191 h 191"/>
                  <a:gd name="T16" fmla="*/ 0 w 107"/>
                  <a:gd name="T17" fmla="*/ 183 h 191"/>
                  <a:gd name="T18" fmla="*/ 31 w 107"/>
                  <a:gd name="T19" fmla="*/ 128 h 191"/>
                  <a:gd name="T20" fmla="*/ 45 w 107"/>
                  <a:gd name="T21" fmla="*/ 64 h 191"/>
                  <a:gd name="T22" fmla="*/ 51 w 107"/>
                  <a:gd name="T23" fmla="*/ 45 h 191"/>
                  <a:gd name="T24" fmla="*/ 63 w 107"/>
                  <a:gd name="T25" fmla="*/ 30 h 191"/>
                  <a:gd name="T26" fmla="*/ 77 w 107"/>
                  <a:gd name="T27" fmla="*/ 15 h 191"/>
                  <a:gd name="T28" fmla="*/ 94 w 107"/>
                  <a:gd name="T29" fmla="*/ 0 h 191"/>
                  <a:gd name="T30" fmla="*/ 104 w 107"/>
                  <a:gd name="T31" fmla="*/ 0 h 191"/>
                  <a:gd name="T32" fmla="*/ 107 w 107"/>
                  <a:gd name="T33" fmla="*/ 5 h 191"/>
                  <a:gd name="T34" fmla="*/ 104 w 107"/>
                  <a:gd name="T35" fmla="*/ 10 h 191"/>
                  <a:gd name="T36" fmla="*/ 104 w 107"/>
                  <a:gd name="T37" fmla="*/ 1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7" h="191">
                    <a:moveTo>
                      <a:pt x="104" y="10"/>
                    </a:moveTo>
                    <a:lnTo>
                      <a:pt x="90" y="37"/>
                    </a:lnTo>
                    <a:lnTo>
                      <a:pt x="85" y="70"/>
                    </a:lnTo>
                    <a:lnTo>
                      <a:pt x="75" y="106"/>
                    </a:lnTo>
                    <a:lnTo>
                      <a:pt x="56" y="134"/>
                    </a:lnTo>
                    <a:lnTo>
                      <a:pt x="33" y="161"/>
                    </a:lnTo>
                    <a:lnTo>
                      <a:pt x="9" y="190"/>
                    </a:lnTo>
                    <a:lnTo>
                      <a:pt x="0" y="191"/>
                    </a:lnTo>
                    <a:lnTo>
                      <a:pt x="0" y="183"/>
                    </a:lnTo>
                    <a:lnTo>
                      <a:pt x="31" y="128"/>
                    </a:lnTo>
                    <a:lnTo>
                      <a:pt x="45" y="64"/>
                    </a:lnTo>
                    <a:lnTo>
                      <a:pt x="51" y="45"/>
                    </a:lnTo>
                    <a:lnTo>
                      <a:pt x="63" y="30"/>
                    </a:lnTo>
                    <a:lnTo>
                      <a:pt x="77" y="15"/>
                    </a:lnTo>
                    <a:lnTo>
                      <a:pt x="94" y="0"/>
                    </a:lnTo>
                    <a:lnTo>
                      <a:pt x="104" y="0"/>
                    </a:lnTo>
                    <a:lnTo>
                      <a:pt x="107" y="5"/>
                    </a:lnTo>
                    <a:lnTo>
                      <a:pt x="104" y="10"/>
                    </a:lnTo>
                    <a:lnTo>
                      <a:pt x="104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6" name="Freeform 112"/>
              <p:cNvSpPr>
                <a:spLocks/>
              </p:cNvSpPr>
              <p:nvPr/>
            </p:nvSpPr>
            <p:spPr bwMode="auto">
              <a:xfrm>
                <a:off x="3524" y="3563"/>
                <a:ext cx="63" cy="62"/>
              </a:xfrm>
              <a:custGeom>
                <a:avLst/>
                <a:gdLst>
                  <a:gd name="T0" fmla="*/ 190 w 190"/>
                  <a:gd name="T1" fmla="*/ 0 h 186"/>
                  <a:gd name="T2" fmla="*/ 182 w 190"/>
                  <a:gd name="T3" fmla="*/ 57 h 186"/>
                  <a:gd name="T4" fmla="*/ 173 w 190"/>
                  <a:gd name="T5" fmla="*/ 81 h 186"/>
                  <a:gd name="T6" fmla="*/ 160 w 190"/>
                  <a:gd name="T7" fmla="*/ 105 h 186"/>
                  <a:gd name="T8" fmla="*/ 143 w 190"/>
                  <a:gd name="T9" fmla="*/ 125 h 186"/>
                  <a:gd name="T10" fmla="*/ 124 w 190"/>
                  <a:gd name="T11" fmla="*/ 143 h 186"/>
                  <a:gd name="T12" fmla="*/ 102 w 190"/>
                  <a:gd name="T13" fmla="*/ 160 h 186"/>
                  <a:gd name="T14" fmla="*/ 76 w 190"/>
                  <a:gd name="T15" fmla="*/ 176 h 186"/>
                  <a:gd name="T16" fmla="*/ 44 w 190"/>
                  <a:gd name="T17" fmla="*/ 186 h 186"/>
                  <a:gd name="T18" fmla="*/ 5 w 190"/>
                  <a:gd name="T19" fmla="*/ 184 h 186"/>
                  <a:gd name="T20" fmla="*/ 0 w 190"/>
                  <a:gd name="T21" fmla="*/ 178 h 186"/>
                  <a:gd name="T22" fmla="*/ 5 w 190"/>
                  <a:gd name="T23" fmla="*/ 172 h 186"/>
                  <a:gd name="T24" fmla="*/ 32 w 190"/>
                  <a:gd name="T25" fmla="*/ 163 h 186"/>
                  <a:gd name="T26" fmla="*/ 55 w 190"/>
                  <a:gd name="T27" fmla="*/ 143 h 186"/>
                  <a:gd name="T28" fmla="*/ 78 w 190"/>
                  <a:gd name="T29" fmla="*/ 131 h 186"/>
                  <a:gd name="T30" fmla="*/ 100 w 190"/>
                  <a:gd name="T31" fmla="*/ 116 h 186"/>
                  <a:gd name="T32" fmla="*/ 122 w 190"/>
                  <a:gd name="T33" fmla="*/ 102 h 186"/>
                  <a:gd name="T34" fmla="*/ 140 w 190"/>
                  <a:gd name="T35" fmla="*/ 87 h 186"/>
                  <a:gd name="T36" fmla="*/ 168 w 190"/>
                  <a:gd name="T37" fmla="*/ 49 h 186"/>
                  <a:gd name="T38" fmla="*/ 179 w 190"/>
                  <a:gd name="T39" fmla="*/ 0 h 186"/>
                  <a:gd name="T40" fmla="*/ 190 w 190"/>
                  <a:gd name="T41" fmla="*/ 0 h 186"/>
                  <a:gd name="T42" fmla="*/ 190 w 190"/>
                  <a:gd name="T4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0" h="186">
                    <a:moveTo>
                      <a:pt x="190" y="0"/>
                    </a:moveTo>
                    <a:lnTo>
                      <a:pt x="182" y="57"/>
                    </a:lnTo>
                    <a:lnTo>
                      <a:pt x="173" y="81"/>
                    </a:lnTo>
                    <a:lnTo>
                      <a:pt x="160" y="105"/>
                    </a:lnTo>
                    <a:lnTo>
                      <a:pt x="143" y="125"/>
                    </a:lnTo>
                    <a:lnTo>
                      <a:pt x="124" y="143"/>
                    </a:lnTo>
                    <a:lnTo>
                      <a:pt x="102" y="160"/>
                    </a:lnTo>
                    <a:lnTo>
                      <a:pt x="76" y="176"/>
                    </a:lnTo>
                    <a:lnTo>
                      <a:pt x="44" y="186"/>
                    </a:lnTo>
                    <a:lnTo>
                      <a:pt x="5" y="184"/>
                    </a:lnTo>
                    <a:lnTo>
                      <a:pt x="0" y="178"/>
                    </a:lnTo>
                    <a:lnTo>
                      <a:pt x="5" y="172"/>
                    </a:lnTo>
                    <a:lnTo>
                      <a:pt x="32" y="163"/>
                    </a:lnTo>
                    <a:lnTo>
                      <a:pt x="55" y="143"/>
                    </a:lnTo>
                    <a:lnTo>
                      <a:pt x="78" y="131"/>
                    </a:lnTo>
                    <a:lnTo>
                      <a:pt x="100" y="116"/>
                    </a:lnTo>
                    <a:lnTo>
                      <a:pt x="122" y="102"/>
                    </a:lnTo>
                    <a:lnTo>
                      <a:pt x="140" y="87"/>
                    </a:lnTo>
                    <a:lnTo>
                      <a:pt x="168" y="49"/>
                    </a:lnTo>
                    <a:lnTo>
                      <a:pt x="179" y="0"/>
                    </a:lnTo>
                    <a:lnTo>
                      <a:pt x="190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7" name="Freeform 113"/>
              <p:cNvSpPr>
                <a:spLocks/>
              </p:cNvSpPr>
              <p:nvPr/>
            </p:nvSpPr>
            <p:spPr bwMode="auto">
              <a:xfrm>
                <a:off x="3421" y="3604"/>
                <a:ext cx="33" cy="67"/>
              </a:xfrm>
              <a:custGeom>
                <a:avLst/>
                <a:gdLst>
                  <a:gd name="T0" fmla="*/ 99 w 99"/>
                  <a:gd name="T1" fmla="*/ 0 h 201"/>
                  <a:gd name="T2" fmla="*/ 97 w 99"/>
                  <a:gd name="T3" fmla="*/ 51 h 201"/>
                  <a:gd name="T4" fmla="*/ 77 w 99"/>
                  <a:gd name="T5" fmla="*/ 85 h 201"/>
                  <a:gd name="T6" fmla="*/ 72 w 99"/>
                  <a:gd name="T7" fmla="*/ 103 h 201"/>
                  <a:gd name="T8" fmla="*/ 58 w 99"/>
                  <a:gd name="T9" fmla="*/ 130 h 201"/>
                  <a:gd name="T10" fmla="*/ 44 w 99"/>
                  <a:gd name="T11" fmla="*/ 152 h 201"/>
                  <a:gd name="T12" fmla="*/ 28 w 99"/>
                  <a:gd name="T13" fmla="*/ 174 h 201"/>
                  <a:gd name="T14" fmla="*/ 10 w 99"/>
                  <a:gd name="T15" fmla="*/ 200 h 201"/>
                  <a:gd name="T16" fmla="*/ 1 w 99"/>
                  <a:gd name="T17" fmla="*/ 201 h 201"/>
                  <a:gd name="T18" fmla="*/ 0 w 99"/>
                  <a:gd name="T19" fmla="*/ 194 h 201"/>
                  <a:gd name="T20" fmla="*/ 22 w 99"/>
                  <a:gd name="T21" fmla="*/ 142 h 201"/>
                  <a:gd name="T22" fmla="*/ 39 w 99"/>
                  <a:gd name="T23" fmla="*/ 89 h 201"/>
                  <a:gd name="T24" fmla="*/ 45 w 99"/>
                  <a:gd name="T25" fmla="*/ 72 h 201"/>
                  <a:gd name="T26" fmla="*/ 62 w 99"/>
                  <a:gd name="T27" fmla="*/ 37 h 201"/>
                  <a:gd name="T28" fmla="*/ 76 w 99"/>
                  <a:gd name="T29" fmla="*/ 19 h 201"/>
                  <a:gd name="T30" fmla="*/ 88 w 99"/>
                  <a:gd name="T31" fmla="*/ 0 h 201"/>
                  <a:gd name="T32" fmla="*/ 99 w 99"/>
                  <a:gd name="T33" fmla="*/ 0 h 201"/>
                  <a:gd name="T34" fmla="*/ 99 w 99"/>
                  <a:gd name="T35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9" h="201">
                    <a:moveTo>
                      <a:pt x="99" y="0"/>
                    </a:moveTo>
                    <a:lnTo>
                      <a:pt x="97" y="51"/>
                    </a:lnTo>
                    <a:lnTo>
                      <a:pt x="77" y="85"/>
                    </a:lnTo>
                    <a:lnTo>
                      <a:pt x="72" y="103"/>
                    </a:lnTo>
                    <a:lnTo>
                      <a:pt x="58" y="130"/>
                    </a:lnTo>
                    <a:lnTo>
                      <a:pt x="44" y="152"/>
                    </a:lnTo>
                    <a:lnTo>
                      <a:pt x="28" y="174"/>
                    </a:lnTo>
                    <a:lnTo>
                      <a:pt x="10" y="200"/>
                    </a:lnTo>
                    <a:lnTo>
                      <a:pt x="1" y="201"/>
                    </a:lnTo>
                    <a:lnTo>
                      <a:pt x="0" y="194"/>
                    </a:lnTo>
                    <a:lnTo>
                      <a:pt x="22" y="142"/>
                    </a:lnTo>
                    <a:lnTo>
                      <a:pt x="39" y="89"/>
                    </a:lnTo>
                    <a:lnTo>
                      <a:pt x="45" y="72"/>
                    </a:lnTo>
                    <a:lnTo>
                      <a:pt x="62" y="37"/>
                    </a:lnTo>
                    <a:lnTo>
                      <a:pt x="76" y="19"/>
                    </a:lnTo>
                    <a:lnTo>
                      <a:pt x="88" y="0"/>
                    </a:lnTo>
                    <a:lnTo>
                      <a:pt x="99" y="0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8" name="Freeform 114"/>
              <p:cNvSpPr>
                <a:spLocks/>
              </p:cNvSpPr>
              <p:nvPr/>
            </p:nvSpPr>
            <p:spPr bwMode="auto">
              <a:xfrm>
                <a:off x="3469" y="3624"/>
                <a:ext cx="64" cy="74"/>
              </a:xfrm>
              <a:custGeom>
                <a:avLst/>
                <a:gdLst>
                  <a:gd name="T0" fmla="*/ 191 w 191"/>
                  <a:gd name="T1" fmla="*/ 8 h 221"/>
                  <a:gd name="T2" fmla="*/ 174 w 191"/>
                  <a:gd name="T3" fmla="*/ 29 h 221"/>
                  <a:gd name="T4" fmla="*/ 156 w 191"/>
                  <a:gd name="T5" fmla="*/ 44 h 221"/>
                  <a:gd name="T6" fmla="*/ 122 w 191"/>
                  <a:gd name="T7" fmla="*/ 80 h 221"/>
                  <a:gd name="T8" fmla="*/ 94 w 191"/>
                  <a:gd name="T9" fmla="*/ 140 h 221"/>
                  <a:gd name="T10" fmla="*/ 81 w 191"/>
                  <a:gd name="T11" fmla="*/ 167 h 221"/>
                  <a:gd name="T12" fmla="*/ 59 w 191"/>
                  <a:gd name="T13" fmla="*/ 194 h 221"/>
                  <a:gd name="T14" fmla="*/ 7 w 191"/>
                  <a:gd name="T15" fmla="*/ 221 h 221"/>
                  <a:gd name="T16" fmla="*/ 0 w 191"/>
                  <a:gd name="T17" fmla="*/ 212 h 221"/>
                  <a:gd name="T18" fmla="*/ 20 w 191"/>
                  <a:gd name="T19" fmla="*/ 191 h 221"/>
                  <a:gd name="T20" fmla="*/ 29 w 191"/>
                  <a:gd name="T21" fmla="*/ 182 h 221"/>
                  <a:gd name="T22" fmla="*/ 40 w 191"/>
                  <a:gd name="T23" fmla="*/ 172 h 221"/>
                  <a:gd name="T24" fmla="*/ 77 w 191"/>
                  <a:gd name="T25" fmla="*/ 124 h 221"/>
                  <a:gd name="T26" fmla="*/ 91 w 191"/>
                  <a:gd name="T27" fmla="*/ 100 h 221"/>
                  <a:gd name="T28" fmla="*/ 108 w 191"/>
                  <a:gd name="T29" fmla="*/ 71 h 221"/>
                  <a:gd name="T30" fmla="*/ 125 w 191"/>
                  <a:gd name="T31" fmla="*/ 52 h 221"/>
                  <a:gd name="T32" fmla="*/ 144 w 191"/>
                  <a:gd name="T33" fmla="*/ 36 h 221"/>
                  <a:gd name="T34" fmla="*/ 180 w 191"/>
                  <a:gd name="T35" fmla="*/ 2 h 221"/>
                  <a:gd name="T36" fmla="*/ 188 w 191"/>
                  <a:gd name="T37" fmla="*/ 0 h 221"/>
                  <a:gd name="T38" fmla="*/ 191 w 191"/>
                  <a:gd name="T39" fmla="*/ 8 h 221"/>
                  <a:gd name="T40" fmla="*/ 191 w 191"/>
                  <a:gd name="T41" fmla="*/ 8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1" h="221">
                    <a:moveTo>
                      <a:pt x="191" y="8"/>
                    </a:moveTo>
                    <a:lnTo>
                      <a:pt x="174" y="29"/>
                    </a:lnTo>
                    <a:lnTo>
                      <a:pt x="156" y="44"/>
                    </a:lnTo>
                    <a:lnTo>
                      <a:pt x="122" y="80"/>
                    </a:lnTo>
                    <a:lnTo>
                      <a:pt x="94" y="140"/>
                    </a:lnTo>
                    <a:lnTo>
                      <a:pt x="81" y="167"/>
                    </a:lnTo>
                    <a:lnTo>
                      <a:pt x="59" y="194"/>
                    </a:lnTo>
                    <a:lnTo>
                      <a:pt x="7" y="221"/>
                    </a:lnTo>
                    <a:lnTo>
                      <a:pt x="0" y="212"/>
                    </a:lnTo>
                    <a:lnTo>
                      <a:pt x="20" y="191"/>
                    </a:lnTo>
                    <a:lnTo>
                      <a:pt x="29" y="182"/>
                    </a:lnTo>
                    <a:lnTo>
                      <a:pt x="40" y="172"/>
                    </a:lnTo>
                    <a:lnTo>
                      <a:pt x="77" y="124"/>
                    </a:lnTo>
                    <a:lnTo>
                      <a:pt x="91" y="100"/>
                    </a:lnTo>
                    <a:lnTo>
                      <a:pt x="108" y="71"/>
                    </a:lnTo>
                    <a:lnTo>
                      <a:pt x="125" y="52"/>
                    </a:lnTo>
                    <a:lnTo>
                      <a:pt x="144" y="36"/>
                    </a:lnTo>
                    <a:lnTo>
                      <a:pt x="180" y="2"/>
                    </a:lnTo>
                    <a:lnTo>
                      <a:pt x="188" y="0"/>
                    </a:lnTo>
                    <a:lnTo>
                      <a:pt x="191" y="8"/>
                    </a:lnTo>
                    <a:lnTo>
                      <a:pt x="19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79" name="Freeform 115"/>
              <p:cNvSpPr>
                <a:spLocks/>
              </p:cNvSpPr>
              <p:nvPr/>
            </p:nvSpPr>
            <p:spPr bwMode="auto">
              <a:xfrm>
                <a:off x="3595" y="3711"/>
                <a:ext cx="68" cy="77"/>
              </a:xfrm>
              <a:custGeom>
                <a:avLst/>
                <a:gdLst>
                  <a:gd name="T0" fmla="*/ 196 w 204"/>
                  <a:gd name="T1" fmla="*/ 24 h 232"/>
                  <a:gd name="T2" fmla="*/ 165 w 204"/>
                  <a:gd name="T3" fmla="*/ 22 h 232"/>
                  <a:gd name="T4" fmla="*/ 136 w 204"/>
                  <a:gd name="T5" fmla="*/ 42 h 232"/>
                  <a:gd name="T6" fmla="*/ 125 w 204"/>
                  <a:gd name="T7" fmla="*/ 49 h 232"/>
                  <a:gd name="T8" fmla="*/ 95 w 204"/>
                  <a:gd name="T9" fmla="*/ 44 h 232"/>
                  <a:gd name="T10" fmla="*/ 76 w 204"/>
                  <a:gd name="T11" fmla="*/ 50 h 232"/>
                  <a:gd name="T12" fmla="*/ 69 w 204"/>
                  <a:gd name="T13" fmla="*/ 73 h 232"/>
                  <a:gd name="T14" fmla="*/ 58 w 204"/>
                  <a:gd name="T15" fmla="*/ 92 h 232"/>
                  <a:gd name="T16" fmla="*/ 19 w 204"/>
                  <a:gd name="T17" fmla="*/ 119 h 232"/>
                  <a:gd name="T18" fmla="*/ 9 w 204"/>
                  <a:gd name="T19" fmla="*/ 152 h 232"/>
                  <a:gd name="T20" fmla="*/ 11 w 204"/>
                  <a:gd name="T21" fmla="*/ 188 h 232"/>
                  <a:gd name="T22" fmla="*/ 20 w 204"/>
                  <a:gd name="T23" fmla="*/ 209 h 232"/>
                  <a:gd name="T24" fmla="*/ 33 w 204"/>
                  <a:gd name="T25" fmla="*/ 225 h 232"/>
                  <a:gd name="T26" fmla="*/ 34 w 204"/>
                  <a:gd name="T27" fmla="*/ 228 h 232"/>
                  <a:gd name="T28" fmla="*/ 33 w 204"/>
                  <a:gd name="T29" fmla="*/ 232 h 232"/>
                  <a:gd name="T30" fmla="*/ 24 w 204"/>
                  <a:gd name="T31" fmla="*/ 232 h 232"/>
                  <a:gd name="T32" fmla="*/ 0 w 204"/>
                  <a:gd name="T33" fmla="*/ 191 h 232"/>
                  <a:gd name="T34" fmla="*/ 2 w 204"/>
                  <a:gd name="T35" fmla="*/ 108 h 232"/>
                  <a:gd name="T36" fmla="*/ 19 w 204"/>
                  <a:gd name="T37" fmla="*/ 89 h 232"/>
                  <a:gd name="T38" fmla="*/ 40 w 204"/>
                  <a:gd name="T39" fmla="*/ 71 h 232"/>
                  <a:gd name="T40" fmla="*/ 59 w 204"/>
                  <a:gd name="T41" fmla="*/ 45 h 232"/>
                  <a:gd name="T42" fmla="*/ 68 w 204"/>
                  <a:gd name="T43" fmla="*/ 31 h 232"/>
                  <a:gd name="T44" fmla="*/ 81 w 204"/>
                  <a:gd name="T45" fmla="*/ 23 h 232"/>
                  <a:gd name="T46" fmla="*/ 115 w 204"/>
                  <a:gd name="T47" fmla="*/ 15 h 232"/>
                  <a:gd name="T48" fmla="*/ 134 w 204"/>
                  <a:gd name="T49" fmla="*/ 4 h 232"/>
                  <a:gd name="T50" fmla="*/ 157 w 204"/>
                  <a:gd name="T51" fmla="*/ 0 h 232"/>
                  <a:gd name="T52" fmla="*/ 202 w 204"/>
                  <a:gd name="T53" fmla="*/ 14 h 232"/>
                  <a:gd name="T54" fmla="*/ 204 w 204"/>
                  <a:gd name="T55" fmla="*/ 22 h 232"/>
                  <a:gd name="T56" fmla="*/ 196 w 204"/>
                  <a:gd name="T57" fmla="*/ 24 h 232"/>
                  <a:gd name="T58" fmla="*/ 196 w 204"/>
                  <a:gd name="T59" fmla="*/ 2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4" h="232">
                    <a:moveTo>
                      <a:pt x="196" y="24"/>
                    </a:moveTo>
                    <a:lnTo>
                      <a:pt x="165" y="22"/>
                    </a:lnTo>
                    <a:lnTo>
                      <a:pt x="136" y="42"/>
                    </a:lnTo>
                    <a:lnTo>
                      <a:pt x="125" y="49"/>
                    </a:lnTo>
                    <a:lnTo>
                      <a:pt x="95" y="44"/>
                    </a:lnTo>
                    <a:lnTo>
                      <a:pt x="76" y="50"/>
                    </a:lnTo>
                    <a:lnTo>
                      <a:pt x="69" y="73"/>
                    </a:lnTo>
                    <a:lnTo>
                      <a:pt x="58" y="92"/>
                    </a:lnTo>
                    <a:lnTo>
                      <a:pt x="19" y="119"/>
                    </a:lnTo>
                    <a:lnTo>
                      <a:pt x="9" y="152"/>
                    </a:lnTo>
                    <a:lnTo>
                      <a:pt x="11" y="188"/>
                    </a:lnTo>
                    <a:lnTo>
                      <a:pt x="20" y="209"/>
                    </a:lnTo>
                    <a:lnTo>
                      <a:pt x="33" y="225"/>
                    </a:lnTo>
                    <a:lnTo>
                      <a:pt x="34" y="228"/>
                    </a:lnTo>
                    <a:lnTo>
                      <a:pt x="33" y="232"/>
                    </a:lnTo>
                    <a:lnTo>
                      <a:pt x="24" y="232"/>
                    </a:lnTo>
                    <a:lnTo>
                      <a:pt x="0" y="191"/>
                    </a:lnTo>
                    <a:lnTo>
                      <a:pt x="2" y="108"/>
                    </a:lnTo>
                    <a:lnTo>
                      <a:pt x="19" y="89"/>
                    </a:lnTo>
                    <a:lnTo>
                      <a:pt x="40" y="71"/>
                    </a:lnTo>
                    <a:lnTo>
                      <a:pt x="59" y="45"/>
                    </a:lnTo>
                    <a:lnTo>
                      <a:pt x="68" y="31"/>
                    </a:lnTo>
                    <a:lnTo>
                      <a:pt x="81" y="23"/>
                    </a:lnTo>
                    <a:lnTo>
                      <a:pt x="115" y="15"/>
                    </a:lnTo>
                    <a:lnTo>
                      <a:pt x="134" y="4"/>
                    </a:lnTo>
                    <a:lnTo>
                      <a:pt x="157" y="0"/>
                    </a:lnTo>
                    <a:lnTo>
                      <a:pt x="202" y="14"/>
                    </a:lnTo>
                    <a:lnTo>
                      <a:pt x="204" y="22"/>
                    </a:lnTo>
                    <a:lnTo>
                      <a:pt x="196" y="24"/>
                    </a:lnTo>
                    <a:lnTo>
                      <a:pt x="19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0" name="Freeform 116"/>
              <p:cNvSpPr>
                <a:spLocks/>
              </p:cNvSpPr>
              <p:nvPr/>
            </p:nvSpPr>
            <p:spPr bwMode="auto">
              <a:xfrm>
                <a:off x="3612" y="3742"/>
                <a:ext cx="11" cy="59"/>
              </a:xfrm>
              <a:custGeom>
                <a:avLst/>
                <a:gdLst>
                  <a:gd name="T0" fmla="*/ 32 w 32"/>
                  <a:gd name="T1" fmla="*/ 6 h 177"/>
                  <a:gd name="T2" fmla="*/ 24 w 32"/>
                  <a:gd name="T3" fmla="*/ 112 h 177"/>
                  <a:gd name="T4" fmla="*/ 21 w 32"/>
                  <a:gd name="T5" fmla="*/ 152 h 177"/>
                  <a:gd name="T6" fmla="*/ 29 w 32"/>
                  <a:gd name="T7" fmla="*/ 168 h 177"/>
                  <a:gd name="T8" fmla="*/ 31 w 32"/>
                  <a:gd name="T9" fmla="*/ 176 h 177"/>
                  <a:gd name="T10" fmla="*/ 23 w 32"/>
                  <a:gd name="T11" fmla="*/ 177 h 177"/>
                  <a:gd name="T12" fmla="*/ 0 w 32"/>
                  <a:gd name="T13" fmla="*/ 157 h 177"/>
                  <a:gd name="T14" fmla="*/ 0 w 32"/>
                  <a:gd name="T15" fmla="*/ 111 h 177"/>
                  <a:gd name="T16" fmla="*/ 7 w 32"/>
                  <a:gd name="T17" fmla="*/ 58 h 177"/>
                  <a:gd name="T18" fmla="*/ 20 w 32"/>
                  <a:gd name="T19" fmla="*/ 4 h 177"/>
                  <a:gd name="T20" fmla="*/ 28 w 32"/>
                  <a:gd name="T21" fmla="*/ 0 h 177"/>
                  <a:gd name="T22" fmla="*/ 32 w 32"/>
                  <a:gd name="T23" fmla="*/ 6 h 177"/>
                  <a:gd name="T24" fmla="*/ 32 w 32"/>
                  <a:gd name="T25" fmla="*/ 6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177">
                    <a:moveTo>
                      <a:pt x="32" y="6"/>
                    </a:moveTo>
                    <a:lnTo>
                      <a:pt x="24" y="112"/>
                    </a:lnTo>
                    <a:lnTo>
                      <a:pt x="21" y="152"/>
                    </a:lnTo>
                    <a:lnTo>
                      <a:pt x="29" y="168"/>
                    </a:lnTo>
                    <a:lnTo>
                      <a:pt x="31" y="176"/>
                    </a:lnTo>
                    <a:lnTo>
                      <a:pt x="23" y="177"/>
                    </a:lnTo>
                    <a:lnTo>
                      <a:pt x="0" y="157"/>
                    </a:lnTo>
                    <a:lnTo>
                      <a:pt x="0" y="111"/>
                    </a:lnTo>
                    <a:lnTo>
                      <a:pt x="7" y="58"/>
                    </a:lnTo>
                    <a:lnTo>
                      <a:pt x="20" y="4"/>
                    </a:lnTo>
                    <a:lnTo>
                      <a:pt x="28" y="0"/>
                    </a:lnTo>
                    <a:lnTo>
                      <a:pt x="32" y="6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1" name="Freeform 117"/>
              <p:cNvSpPr>
                <a:spLocks/>
              </p:cNvSpPr>
              <p:nvPr/>
            </p:nvSpPr>
            <p:spPr bwMode="auto">
              <a:xfrm>
                <a:off x="3651" y="3691"/>
                <a:ext cx="37" cy="60"/>
              </a:xfrm>
              <a:custGeom>
                <a:avLst/>
                <a:gdLst>
                  <a:gd name="T0" fmla="*/ 0 w 112"/>
                  <a:gd name="T1" fmla="*/ 172 h 179"/>
                  <a:gd name="T2" fmla="*/ 27 w 112"/>
                  <a:gd name="T3" fmla="*/ 95 h 179"/>
                  <a:gd name="T4" fmla="*/ 50 w 112"/>
                  <a:gd name="T5" fmla="*/ 63 h 179"/>
                  <a:gd name="T6" fmla="*/ 73 w 112"/>
                  <a:gd name="T7" fmla="*/ 33 h 179"/>
                  <a:gd name="T8" fmla="*/ 102 w 112"/>
                  <a:gd name="T9" fmla="*/ 4 h 179"/>
                  <a:gd name="T10" fmla="*/ 110 w 112"/>
                  <a:gd name="T11" fmla="*/ 0 h 179"/>
                  <a:gd name="T12" fmla="*/ 112 w 112"/>
                  <a:gd name="T13" fmla="*/ 7 h 179"/>
                  <a:gd name="T14" fmla="*/ 93 w 112"/>
                  <a:gd name="T15" fmla="*/ 48 h 179"/>
                  <a:gd name="T16" fmla="*/ 46 w 112"/>
                  <a:gd name="T17" fmla="*/ 108 h 179"/>
                  <a:gd name="T18" fmla="*/ 28 w 112"/>
                  <a:gd name="T19" fmla="*/ 142 h 179"/>
                  <a:gd name="T20" fmla="*/ 11 w 112"/>
                  <a:gd name="T21" fmla="*/ 175 h 179"/>
                  <a:gd name="T22" fmla="*/ 4 w 112"/>
                  <a:gd name="T23" fmla="*/ 179 h 179"/>
                  <a:gd name="T24" fmla="*/ 0 w 112"/>
                  <a:gd name="T25" fmla="*/ 172 h 179"/>
                  <a:gd name="T26" fmla="*/ 0 w 112"/>
                  <a:gd name="T27" fmla="*/ 172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2" h="179">
                    <a:moveTo>
                      <a:pt x="0" y="172"/>
                    </a:moveTo>
                    <a:lnTo>
                      <a:pt x="27" y="95"/>
                    </a:lnTo>
                    <a:lnTo>
                      <a:pt x="50" y="63"/>
                    </a:lnTo>
                    <a:lnTo>
                      <a:pt x="73" y="33"/>
                    </a:lnTo>
                    <a:lnTo>
                      <a:pt x="102" y="4"/>
                    </a:lnTo>
                    <a:lnTo>
                      <a:pt x="110" y="0"/>
                    </a:lnTo>
                    <a:lnTo>
                      <a:pt x="112" y="7"/>
                    </a:lnTo>
                    <a:lnTo>
                      <a:pt x="93" y="48"/>
                    </a:lnTo>
                    <a:lnTo>
                      <a:pt x="46" y="108"/>
                    </a:lnTo>
                    <a:lnTo>
                      <a:pt x="28" y="142"/>
                    </a:lnTo>
                    <a:lnTo>
                      <a:pt x="11" y="175"/>
                    </a:lnTo>
                    <a:lnTo>
                      <a:pt x="4" y="179"/>
                    </a:lnTo>
                    <a:lnTo>
                      <a:pt x="0" y="172"/>
                    </a:lnTo>
                    <a:lnTo>
                      <a:pt x="0" y="1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2" name="Freeform 118"/>
              <p:cNvSpPr>
                <a:spLocks/>
              </p:cNvSpPr>
              <p:nvPr/>
            </p:nvSpPr>
            <p:spPr bwMode="auto">
              <a:xfrm>
                <a:off x="3662" y="3681"/>
                <a:ext cx="45" cy="76"/>
              </a:xfrm>
              <a:custGeom>
                <a:avLst/>
                <a:gdLst>
                  <a:gd name="T0" fmla="*/ 127 w 136"/>
                  <a:gd name="T1" fmla="*/ 0 h 227"/>
                  <a:gd name="T2" fmla="*/ 136 w 136"/>
                  <a:gd name="T3" fmla="*/ 14 h 227"/>
                  <a:gd name="T4" fmla="*/ 134 w 136"/>
                  <a:gd name="T5" fmla="*/ 32 h 227"/>
                  <a:gd name="T6" fmla="*/ 118 w 136"/>
                  <a:gd name="T7" fmla="*/ 68 h 227"/>
                  <a:gd name="T8" fmla="*/ 107 w 136"/>
                  <a:gd name="T9" fmla="*/ 89 h 227"/>
                  <a:gd name="T10" fmla="*/ 96 w 136"/>
                  <a:gd name="T11" fmla="*/ 107 h 227"/>
                  <a:gd name="T12" fmla="*/ 75 w 136"/>
                  <a:gd name="T13" fmla="*/ 140 h 227"/>
                  <a:gd name="T14" fmla="*/ 53 w 136"/>
                  <a:gd name="T15" fmla="*/ 171 h 227"/>
                  <a:gd name="T16" fmla="*/ 27 w 136"/>
                  <a:gd name="T17" fmla="*/ 208 h 227"/>
                  <a:gd name="T18" fmla="*/ 16 w 136"/>
                  <a:gd name="T19" fmla="*/ 221 h 227"/>
                  <a:gd name="T20" fmla="*/ 0 w 136"/>
                  <a:gd name="T21" fmla="*/ 227 h 227"/>
                  <a:gd name="T22" fmla="*/ 0 w 136"/>
                  <a:gd name="T23" fmla="*/ 211 h 227"/>
                  <a:gd name="T24" fmla="*/ 7 w 136"/>
                  <a:gd name="T25" fmla="*/ 198 h 227"/>
                  <a:gd name="T26" fmla="*/ 34 w 136"/>
                  <a:gd name="T27" fmla="*/ 161 h 227"/>
                  <a:gd name="T28" fmla="*/ 60 w 136"/>
                  <a:gd name="T29" fmla="*/ 132 h 227"/>
                  <a:gd name="T30" fmla="*/ 84 w 136"/>
                  <a:gd name="T31" fmla="*/ 99 h 227"/>
                  <a:gd name="T32" fmla="*/ 106 w 136"/>
                  <a:gd name="T33" fmla="*/ 62 h 227"/>
                  <a:gd name="T34" fmla="*/ 120 w 136"/>
                  <a:gd name="T35" fmla="*/ 9 h 227"/>
                  <a:gd name="T36" fmla="*/ 119 w 136"/>
                  <a:gd name="T37" fmla="*/ 1 h 227"/>
                  <a:gd name="T38" fmla="*/ 127 w 136"/>
                  <a:gd name="T39" fmla="*/ 0 h 227"/>
                  <a:gd name="T40" fmla="*/ 127 w 136"/>
                  <a:gd name="T41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6" h="227">
                    <a:moveTo>
                      <a:pt x="127" y="0"/>
                    </a:moveTo>
                    <a:lnTo>
                      <a:pt x="136" y="14"/>
                    </a:lnTo>
                    <a:lnTo>
                      <a:pt x="134" y="32"/>
                    </a:lnTo>
                    <a:lnTo>
                      <a:pt x="118" y="68"/>
                    </a:lnTo>
                    <a:lnTo>
                      <a:pt x="107" y="89"/>
                    </a:lnTo>
                    <a:lnTo>
                      <a:pt x="96" y="107"/>
                    </a:lnTo>
                    <a:lnTo>
                      <a:pt x="75" y="140"/>
                    </a:lnTo>
                    <a:lnTo>
                      <a:pt x="53" y="171"/>
                    </a:lnTo>
                    <a:lnTo>
                      <a:pt x="27" y="208"/>
                    </a:lnTo>
                    <a:lnTo>
                      <a:pt x="16" y="221"/>
                    </a:lnTo>
                    <a:lnTo>
                      <a:pt x="0" y="227"/>
                    </a:lnTo>
                    <a:lnTo>
                      <a:pt x="0" y="211"/>
                    </a:lnTo>
                    <a:lnTo>
                      <a:pt x="7" y="198"/>
                    </a:lnTo>
                    <a:lnTo>
                      <a:pt x="34" y="161"/>
                    </a:lnTo>
                    <a:lnTo>
                      <a:pt x="60" y="132"/>
                    </a:lnTo>
                    <a:lnTo>
                      <a:pt x="84" y="99"/>
                    </a:lnTo>
                    <a:lnTo>
                      <a:pt x="106" y="62"/>
                    </a:lnTo>
                    <a:lnTo>
                      <a:pt x="120" y="9"/>
                    </a:lnTo>
                    <a:lnTo>
                      <a:pt x="119" y="1"/>
                    </a:lnTo>
                    <a:lnTo>
                      <a:pt x="127" y="0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3" name="Freeform 119"/>
              <p:cNvSpPr>
                <a:spLocks/>
              </p:cNvSpPr>
              <p:nvPr/>
            </p:nvSpPr>
            <p:spPr bwMode="auto">
              <a:xfrm>
                <a:off x="3641" y="3752"/>
                <a:ext cx="39" cy="36"/>
              </a:xfrm>
              <a:custGeom>
                <a:avLst/>
                <a:gdLst>
                  <a:gd name="T0" fmla="*/ 90 w 119"/>
                  <a:gd name="T1" fmla="*/ 10 h 109"/>
                  <a:gd name="T2" fmla="*/ 22 w 119"/>
                  <a:gd name="T3" fmla="*/ 49 h 109"/>
                  <a:gd name="T4" fmla="*/ 36 w 119"/>
                  <a:gd name="T5" fmla="*/ 63 h 109"/>
                  <a:gd name="T6" fmla="*/ 54 w 119"/>
                  <a:gd name="T7" fmla="*/ 76 h 109"/>
                  <a:gd name="T8" fmla="*/ 113 w 119"/>
                  <a:gd name="T9" fmla="*/ 60 h 109"/>
                  <a:gd name="T10" fmla="*/ 119 w 119"/>
                  <a:gd name="T11" fmla="*/ 71 h 109"/>
                  <a:gd name="T12" fmla="*/ 89 w 119"/>
                  <a:gd name="T13" fmla="*/ 90 h 109"/>
                  <a:gd name="T14" fmla="*/ 76 w 119"/>
                  <a:gd name="T15" fmla="*/ 100 h 109"/>
                  <a:gd name="T16" fmla="*/ 59 w 119"/>
                  <a:gd name="T17" fmla="*/ 108 h 109"/>
                  <a:gd name="T18" fmla="*/ 50 w 119"/>
                  <a:gd name="T19" fmla="*/ 109 h 109"/>
                  <a:gd name="T20" fmla="*/ 13 w 119"/>
                  <a:gd name="T21" fmla="*/ 86 h 109"/>
                  <a:gd name="T22" fmla="*/ 0 w 119"/>
                  <a:gd name="T23" fmla="*/ 62 h 109"/>
                  <a:gd name="T24" fmla="*/ 2 w 119"/>
                  <a:gd name="T25" fmla="*/ 37 h 109"/>
                  <a:gd name="T26" fmla="*/ 10 w 119"/>
                  <a:gd name="T27" fmla="*/ 27 h 109"/>
                  <a:gd name="T28" fmla="*/ 19 w 119"/>
                  <a:gd name="T29" fmla="*/ 20 h 109"/>
                  <a:gd name="T30" fmla="*/ 39 w 119"/>
                  <a:gd name="T31" fmla="*/ 11 h 109"/>
                  <a:gd name="T32" fmla="*/ 86 w 119"/>
                  <a:gd name="T33" fmla="*/ 0 h 109"/>
                  <a:gd name="T34" fmla="*/ 94 w 119"/>
                  <a:gd name="T35" fmla="*/ 3 h 109"/>
                  <a:gd name="T36" fmla="*/ 90 w 119"/>
                  <a:gd name="T37" fmla="*/ 10 h 109"/>
                  <a:gd name="T38" fmla="*/ 90 w 119"/>
                  <a:gd name="T39" fmla="*/ 1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9" h="109">
                    <a:moveTo>
                      <a:pt x="90" y="10"/>
                    </a:moveTo>
                    <a:lnTo>
                      <a:pt x="22" y="49"/>
                    </a:lnTo>
                    <a:lnTo>
                      <a:pt x="36" y="63"/>
                    </a:lnTo>
                    <a:lnTo>
                      <a:pt x="54" y="76"/>
                    </a:lnTo>
                    <a:lnTo>
                      <a:pt x="113" y="60"/>
                    </a:lnTo>
                    <a:lnTo>
                      <a:pt x="119" y="71"/>
                    </a:lnTo>
                    <a:lnTo>
                      <a:pt x="89" y="90"/>
                    </a:lnTo>
                    <a:lnTo>
                      <a:pt x="76" y="100"/>
                    </a:lnTo>
                    <a:lnTo>
                      <a:pt x="59" y="108"/>
                    </a:lnTo>
                    <a:lnTo>
                      <a:pt x="50" y="109"/>
                    </a:lnTo>
                    <a:lnTo>
                      <a:pt x="13" y="86"/>
                    </a:lnTo>
                    <a:lnTo>
                      <a:pt x="0" y="62"/>
                    </a:lnTo>
                    <a:lnTo>
                      <a:pt x="2" y="37"/>
                    </a:lnTo>
                    <a:lnTo>
                      <a:pt x="10" y="27"/>
                    </a:lnTo>
                    <a:lnTo>
                      <a:pt x="19" y="20"/>
                    </a:lnTo>
                    <a:lnTo>
                      <a:pt x="39" y="11"/>
                    </a:lnTo>
                    <a:lnTo>
                      <a:pt x="86" y="0"/>
                    </a:lnTo>
                    <a:lnTo>
                      <a:pt x="94" y="3"/>
                    </a:lnTo>
                    <a:lnTo>
                      <a:pt x="90" y="10"/>
                    </a:lnTo>
                    <a:lnTo>
                      <a:pt x="9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4" name="Freeform 120"/>
              <p:cNvSpPr>
                <a:spLocks/>
              </p:cNvSpPr>
              <p:nvPr/>
            </p:nvSpPr>
            <p:spPr bwMode="auto">
              <a:xfrm>
                <a:off x="3669" y="3747"/>
                <a:ext cx="28" cy="39"/>
              </a:xfrm>
              <a:custGeom>
                <a:avLst/>
                <a:gdLst>
                  <a:gd name="T0" fmla="*/ 78 w 83"/>
                  <a:gd name="T1" fmla="*/ 6 h 119"/>
                  <a:gd name="T2" fmla="*/ 83 w 83"/>
                  <a:gd name="T3" fmla="*/ 95 h 119"/>
                  <a:gd name="T4" fmla="*/ 67 w 83"/>
                  <a:gd name="T5" fmla="*/ 109 h 119"/>
                  <a:gd name="T6" fmla="*/ 49 w 83"/>
                  <a:gd name="T7" fmla="*/ 117 h 119"/>
                  <a:gd name="T8" fmla="*/ 5 w 83"/>
                  <a:gd name="T9" fmla="*/ 119 h 119"/>
                  <a:gd name="T10" fmla="*/ 0 w 83"/>
                  <a:gd name="T11" fmla="*/ 114 h 119"/>
                  <a:gd name="T12" fmla="*/ 5 w 83"/>
                  <a:gd name="T13" fmla="*/ 109 h 119"/>
                  <a:gd name="T14" fmla="*/ 36 w 83"/>
                  <a:gd name="T15" fmla="*/ 100 h 119"/>
                  <a:gd name="T16" fmla="*/ 59 w 83"/>
                  <a:gd name="T17" fmla="*/ 77 h 119"/>
                  <a:gd name="T18" fmla="*/ 70 w 83"/>
                  <a:gd name="T19" fmla="*/ 44 h 119"/>
                  <a:gd name="T20" fmla="*/ 66 w 83"/>
                  <a:gd name="T21" fmla="*/ 7 h 119"/>
                  <a:gd name="T22" fmla="*/ 71 w 83"/>
                  <a:gd name="T23" fmla="*/ 0 h 119"/>
                  <a:gd name="T24" fmla="*/ 78 w 83"/>
                  <a:gd name="T25" fmla="*/ 6 h 119"/>
                  <a:gd name="T26" fmla="*/ 78 w 83"/>
                  <a:gd name="T27" fmla="*/ 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119">
                    <a:moveTo>
                      <a:pt x="78" y="6"/>
                    </a:moveTo>
                    <a:lnTo>
                      <a:pt x="83" y="95"/>
                    </a:lnTo>
                    <a:lnTo>
                      <a:pt x="67" y="109"/>
                    </a:lnTo>
                    <a:lnTo>
                      <a:pt x="49" y="117"/>
                    </a:lnTo>
                    <a:lnTo>
                      <a:pt x="5" y="119"/>
                    </a:lnTo>
                    <a:lnTo>
                      <a:pt x="0" y="114"/>
                    </a:lnTo>
                    <a:lnTo>
                      <a:pt x="5" y="109"/>
                    </a:lnTo>
                    <a:lnTo>
                      <a:pt x="36" y="100"/>
                    </a:lnTo>
                    <a:lnTo>
                      <a:pt x="59" y="77"/>
                    </a:lnTo>
                    <a:lnTo>
                      <a:pt x="70" y="44"/>
                    </a:lnTo>
                    <a:lnTo>
                      <a:pt x="66" y="7"/>
                    </a:lnTo>
                    <a:lnTo>
                      <a:pt x="71" y="0"/>
                    </a:lnTo>
                    <a:lnTo>
                      <a:pt x="78" y="6"/>
                    </a:lnTo>
                    <a:lnTo>
                      <a:pt x="7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5" name="Freeform 121"/>
              <p:cNvSpPr>
                <a:spLocks/>
              </p:cNvSpPr>
              <p:nvPr/>
            </p:nvSpPr>
            <p:spPr bwMode="auto">
              <a:xfrm>
                <a:off x="3701" y="3751"/>
                <a:ext cx="66" cy="14"/>
              </a:xfrm>
              <a:custGeom>
                <a:avLst/>
                <a:gdLst>
                  <a:gd name="T0" fmla="*/ 0 w 196"/>
                  <a:gd name="T1" fmla="*/ 32 h 43"/>
                  <a:gd name="T2" fmla="*/ 46 w 196"/>
                  <a:gd name="T3" fmla="*/ 12 h 43"/>
                  <a:gd name="T4" fmla="*/ 92 w 196"/>
                  <a:gd name="T5" fmla="*/ 0 h 43"/>
                  <a:gd name="T6" fmla="*/ 191 w 196"/>
                  <a:gd name="T7" fmla="*/ 5 h 43"/>
                  <a:gd name="T8" fmla="*/ 196 w 196"/>
                  <a:gd name="T9" fmla="*/ 10 h 43"/>
                  <a:gd name="T10" fmla="*/ 191 w 196"/>
                  <a:gd name="T11" fmla="*/ 15 h 43"/>
                  <a:gd name="T12" fmla="*/ 142 w 196"/>
                  <a:gd name="T13" fmla="*/ 21 h 43"/>
                  <a:gd name="T14" fmla="*/ 94 w 196"/>
                  <a:gd name="T15" fmla="*/ 30 h 43"/>
                  <a:gd name="T16" fmla="*/ 4 w 196"/>
                  <a:gd name="T17" fmla="*/ 43 h 43"/>
                  <a:gd name="T18" fmla="*/ 0 w 196"/>
                  <a:gd name="T19" fmla="*/ 32 h 43"/>
                  <a:gd name="T20" fmla="*/ 0 w 196"/>
                  <a:gd name="T21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6" h="43">
                    <a:moveTo>
                      <a:pt x="0" y="32"/>
                    </a:moveTo>
                    <a:lnTo>
                      <a:pt x="46" y="12"/>
                    </a:lnTo>
                    <a:lnTo>
                      <a:pt x="92" y="0"/>
                    </a:lnTo>
                    <a:lnTo>
                      <a:pt x="191" y="5"/>
                    </a:lnTo>
                    <a:lnTo>
                      <a:pt x="196" y="10"/>
                    </a:lnTo>
                    <a:lnTo>
                      <a:pt x="191" y="15"/>
                    </a:lnTo>
                    <a:lnTo>
                      <a:pt x="142" y="21"/>
                    </a:lnTo>
                    <a:lnTo>
                      <a:pt x="94" y="30"/>
                    </a:lnTo>
                    <a:lnTo>
                      <a:pt x="4" y="43"/>
                    </a:lnTo>
                    <a:lnTo>
                      <a:pt x="0" y="3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6" name="Freeform 122"/>
              <p:cNvSpPr>
                <a:spLocks/>
              </p:cNvSpPr>
              <p:nvPr/>
            </p:nvSpPr>
            <p:spPr bwMode="auto">
              <a:xfrm>
                <a:off x="3683" y="3712"/>
                <a:ext cx="30" cy="14"/>
              </a:xfrm>
              <a:custGeom>
                <a:avLst/>
                <a:gdLst>
                  <a:gd name="T0" fmla="*/ 0 w 89"/>
                  <a:gd name="T1" fmla="*/ 28 h 40"/>
                  <a:gd name="T2" fmla="*/ 24 w 89"/>
                  <a:gd name="T3" fmla="*/ 16 h 40"/>
                  <a:gd name="T4" fmla="*/ 46 w 89"/>
                  <a:gd name="T5" fmla="*/ 1 h 40"/>
                  <a:gd name="T6" fmla="*/ 82 w 89"/>
                  <a:gd name="T7" fmla="*/ 0 h 40"/>
                  <a:gd name="T8" fmla="*/ 89 w 89"/>
                  <a:gd name="T9" fmla="*/ 6 h 40"/>
                  <a:gd name="T10" fmla="*/ 82 w 89"/>
                  <a:gd name="T11" fmla="*/ 12 h 40"/>
                  <a:gd name="T12" fmla="*/ 57 w 89"/>
                  <a:gd name="T13" fmla="*/ 27 h 40"/>
                  <a:gd name="T14" fmla="*/ 2 w 89"/>
                  <a:gd name="T15" fmla="*/ 40 h 40"/>
                  <a:gd name="T16" fmla="*/ 0 w 89"/>
                  <a:gd name="T17" fmla="*/ 28 h 40"/>
                  <a:gd name="T18" fmla="*/ 0 w 89"/>
                  <a:gd name="T19" fmla="*/ 2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40">
                    <a:moveTo>
                      <a:pt x="0" y="28"/>
                    </a:moveTo>
                    <a:lnTo>
                      <a:pt x="24" y="16"/>
                    </a:lnTo>
                    <a:lnTo>
                      <a:pt x="46" y="1"/>
                    </a:lnTo>
                    <a:lnTo>
                      <a:pt x="82" y="0"/>
                    </a:lnTo>
                    <a:lnTo>
                      <a:pt x="89" y="6"/>
                    </a:lnTo>
                    <a:lnTo>
                      <a:pt x="82" y="12"/>
                    </a:lnTo>
                    <a:lnTo>
                      <a:pt x="57" y="27"/>
                    </a:lnTo>
                    <a:lnTo>
                      <a:pt x="2" y="40"/>
                    </a:lnTo>
                    <a:lnTo>
                      <a:pt x="0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7" name="Freeform 123"/>
              <p:cNvSpPr>
                <a:spLocks/>
              </p:cNvSpPr>
              <p:nvPr/>
            </p:nvSpPr>
            <p:spPr bwMode="auto">
              <a:xfrm>
                <a:off x="3708" y="3713"/>
                <a:ext cx="32" cy="22"/>
              </a:xfrm>
              <a:custGeom>
                <a:avLst/>
                <a:gdLst>
                  <a:gd name="T0" fmla="*/ 6 w 97"/>
                  <a:gd name="T1" fmla="*/ 0 h 67"/>
                  <a:gd name="T2" fmla="*/ 46 w 97"/>
                  <a:gd name="T3" fmla="*/ 4 h 67"/>
                  <a:gd name="T4" fmla="*/ 82 w 97"/>
                  <a:gd name="T5" fmla="*/ 22 h 67"/>
                  <a:gd name="T6" fmla="*/ 97 w 97"/>
                  <a:gd name="T7" fmla="*/ 61 h 67"/>
                  <a:gd name="T8" fmla="*/ 92 w 97"/>
                  <a:gd name="T9" fmla="*/ 67 h 67"/>
                  <a:gd name="T10" fmla="*/ 86 w 97"/>
                  <a:gd name="T11" fmla="*/ 64 h 67"/>
                  <a:gd name="T12" fmla="*/ 66 w 97"/>
                  <a:gd name="T13" fmla="*/ 39 h 67"/>
                  <a:gd name="T14" fmla="*/ 38 w 97"/>
                  <a:gd name="T15" fmla="*/ 20 h 67"/>
                  <a:gd name="T16" fmla="*/ 6 w 97"/>
                  <a:gd name="T17" fmla="*/ 12 h 67"/>
                  <a:gd name="T18" fmla="*/ 0 w 97"/>
                  <a:gd name="T19" fmla="*/ 7 h 67"/>
                  <a:gd name="T20" fmla="*/ 6 w 97"/>
                  <a:gd name="T21" fmla="*/ 0 h 67"/>
                  <a:gd name="T22" fmla="*/ 6 w 97"/>
                  <a:gd name="T2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67">
                    <a:moveTo>
                      <a:pt x="6" y="0"/>
                    </a:moveTo>
                    <a:lnTo>
                      <a:pt x="46" y="4"/>
                    </a:lnTo>
                    <a:lnTo>
                      <a:pt x="82" y="22"/>
                    </a:lnTo>
                    <a:lnTo>
                      <a:pt x="97" y="61"/>
                    </a:lnTo>
                    <a:lnTo>
                      <a:pt x="92" y="67"/>
                    </a:lnTo>
                    <a:lnTo>
                      <a:pt x="86" y="64"/>
                    </a:lnTo>
                    <a:lnTo>
                      <a:pt x="66" y="39"/>
                    </a:lnTo>
                    <a:lnTo>
                      <a:pt x="38" y="20"/>
                    </a:lnTo>
                    <a:lnTo>
                      <a:pt x="6" y="12"/>
                    </a:lnTo>
                    <a:lnTo>
                      <a:pt x="0" y="7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8" name="Freeform 124"/>
              <p:cNvSpPr>
                <a:spLocks/>
              </p:cNvSpPr>
              <p:nvPr/>
            </p:nvSpPr>
            <p:spPr bwMode="auto">
              <a:xfrm>
                <a:off x="3702" y="3678"/>
                <a:ext cx="89" cy="78"/>
              </a:xfrm>
              <a:custGeom>
                <a:avLst/>
                <a:gdLst>
                  <a:gd name="T0" fmla="*/ 7 w 269"/>
                  <a:gd name="T1" fmla="*/ 37 h 232"/>
                  <a:gd name="T2" fmla="*/ 34 w 269"/>
                  <a:gd name="T3" fmla="*/ 12 h 232"/>
                  <a:gd name="T4" fmla="*/ 45 w 269"/>
                  <a:gd name="T5" fmla="*/ 4 h 232"/>
                  <a:gd name="T6" fmla="*/ 65 w 269"/>
                  <a:gd name="T7" fmla="*/ 0 h 232"/>
                  <a:gd name="T8" fmla="*/ 139 w 269"/>
                  <a:gd name="T9" fmla="*/ 1 h 232"/>
                  <a:gd name="T10" fmla="*/ 190 w 269"/>
                  <a:gd name="T11" fmla="*/ 30 h 232"/>
                  <a:gd name="T12" fmla="*/ 230 w 269"/>
                  <a:gd name="T13" fmla="*/ 74 h 232"/>
                  <a:gd name="T14" fmla="*/ 250 w 269"/>
                  <a:gd name="T15" fmla="*/ 110 h 232"/>
                  <a:gd name="T16" fmla="*/ 257 w 269"/>
                  <a:gd name="T17" fmla="*/ 145 h 232"/>
                  <a:gd name="T18" fmla="*/ 269 w 269"/>
                  <a:gd name="T19" fmla="*/ 222 h 232"/>
                  <a:gd name="T20" fmla="*/ 263 w 269"/>
                  <a:gd name="T21" fmla="*/ 232 h 232"/>
                  <a:gd name="T22" fmla="*/ 252 w 269"/>
                  <a:gd name="T23" fmla="*/ 226 h 232"/>
                  <a:gd name="T24" fmla="*/ 237 w 269"/>
                  <a:gd name="T25" fmla="*/ 155 h 232"/>
                  <a:gd name="T26" fmla="*/ 226 w 269"/>
                  <a:gd name="T27" fmla="*/ 125 h 232"/>
                  <a:gd name="T28" fmla="*/ 217 w 269"/>
                  <a:gd name="T29" fmla="*/ 108 h 232"/>
                  <a:gd name="T30" fmla="*/ 207 w 269"/>
                  <a:gd name="T31" fmla="*/ 92 h 232"/>
                  <a:gd name="T32" fmla="*/ 181 w 269"/>
                  <a:gd name="T33" fmla="*/ 58 h 232"/>
                  <a:gd name="T34" fmla="*/ 168 w 269"/>
                  <a:gd name="T35" fmla="*/ 46 h 232"/>
                  <a:gd name="T36" fmla="*/ 148 w 269"/>
                  <a:gd name="T37" fmla="*/ 36 h 232"/>
                  <a:gd name="T38" fmla="*/ 106 w 269"/>
                  <a:gd name="T39" fmla="*/ 25 h 232"/>
                  <a:gd name="T40" fmla="*/ 87 w 269"/>
                  <a:gd name="T41" fmla="*/ 17 h 232"/>
                  <a:gd name="T42" fmla="*/ 66 w 269"/>
                  <a:gd name="T43" fmla="*/ 14 h 232"/>
                  <a:gd name="T44" fmla="*/ 33 w 269"/>
                  <a:gd name="T45" fmla="*/ 34 h 232"/>
                  <a:gd name="T46" fmla="*/ 3 w 269"/>
                  <a:gd name="T47" fmla="*/ 66 h 232"/>
                  <a:gd name="T48" fmla="*/ 0 w 269"/>
                  <a:gd name="T49" fmla="*/ 56 h 232"/>
                  <a:gd name="T50" fmla="*/ 7 w 269"/>
                  <a:gd name="T51" fmla="*/ 37 h 232"/>
                  <a:gd name="T52" fmla="*/ 7 w 269"/>
                  <a:gd name="T53" fmla="*/ 37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9" h="232">
                    <a:moveTo>
                      <a:pt x="7" y="37"/>
                    </a:moveTo>
                    <a:lnTo>
                      <a:pt x="34" y="12"/>
                    </a:lnTo>
                    <a:lnTo>
                      <a:pt x="45" y="4"/>
                    </a:lnTo>
                    <a:lnTo>
                      <a:pt x="65" y="0"/>
                    </a:lnTo>
                    <a:lnTo>
                      <a:pt x="139" y="1"/>
                    </a:lnTo>
                    <a:lnTo>
                      <a:pt x="190" y="30"/>
                    </a:lnTo>
                    <a:lnTo>
                      <a:pt x="230" y="74"/>
                    </a:lnTo>
                    <a:lnTo>
                      <a:pt x="250" y="110"/>
                    </a:lnTo>
                    <a:lnTo>
                      <a:pt x="257" y="145"/>
                    </a:lnTo>
                    <a:lnTo>
                      <a:pt x="269" y="222"/>
                    </a:lnTo>
                    <a:lnTo>
                      <a:pt x="263" y="232"/>
                    </a:lnTo>
                    <a:lnTo>
                      <a:pt x="252" y="226"/>
                    </a:lnTo>
                    <a:lnTo>
                      <a:pt x="237" y="155"/>
                    </a:lnTo>
                    <a:lnTo>
                      <a:pt x="226" y="125"/>
                    </a:lnTo>
                    <a:lnTo>
                      <a:pt x="217" y="108"/>
                    </a:lnTo>
                    <a:lnTo>
                      <a:pt x="207" y="92"/>
                    </a:lnTo>
                    <a:lnTo>
                      <a:pt x="181" y="58"/>
                    </a:lnTo>
                    <a:lnTo>
                      <a:pt x="168" y="46"/>
                    </a:lnTo>
                    <a:lnTo>
                      <a:pt x="148" y="36"/>
                    </a:lnTo>
                    <a:lnTo>
                      <a:pt x="106" y="25"/>
                    </a:lnTo>
                    <a:lnTo>
                      <a:pt x="87" y="17"/>
                    </a:lnTo>
                    <a:lnTo>
                      <a:pt x="66" y="14"/>
                    </a:lnTo>
                    <a:lnTo>
                      <a:pt x="33" y="34"/>
                    </a:lnTo>
                    <a:lnTo>
                      <a:pt x="3" y="66"/>
                    </a:lnTo>
                    <a:lnTo>
                      <a:pt x="0" y="56"/>
                    </a:lnTo>
                    <a:lnTo>
                      <a:pt x="7" y="37"/>
                    </a:lnTo>
                    <a:lnTo>
                      <a:pt x="7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9" name="Freeform 125"/>
              <p:cNvSpPr>
                <a:spLocks/>
              </p:cNvSpPr>
              <p:nvPr/>
            </p:nvSpPr>
            <p:spPr bwMode="auto">
              <a:xfrm>
                <a:off x="3805" y="3606"/>
                <a:ext cx="38" cy="121"/>
              </a:xfrm>
              <a:custGeom>
                <a:avLst/>
                <a:gdLst>
                  <a:gd name="T0" fmla="*/ 115 w 116"/>
                  <a:gd name="T1" fmla="*/ 9 h 361"/>
                  <a:gd name="T2" fmla="*/ 91 w 116"/>
                  <a:gd name="T3" fmla="*/ 30 h 361"/>
                  <a:gd name="T4" fmla="*/ 70 w 116"/>
                  <a:gd name="T5" fmla="*/ 52 h 361"/>
                  <a:gd name="T6" fmla="*/ 44 w 116"/>
                  <a:gd name="T7" fmla="*/ 104 h 361"/>
                  <a:gd name="T8" fmla="*/ 35 w 116"/>
                  <a:gd name="T9" fmla="*/ 163 h 361"/>
                  <a:gd name="T10" fmla="*/ 41 w 116"/>
                  <a:gd name="T11" fmla="*/ 228 h 361"/>
                  <a:gd name="T12" fmla="*/ 39 w 116"/>
                  <a:gd name="T13" fmla="*/ 292 h 361"/>
                  <a:gd name="T14" fmla="*/ 28 w 116"/>
                  <a:gd name="T15" fmla="*/ 357 h 361"/>
                  <a:gd name="T16" fmla="*/ 22 w 116"/>
                  <a:gd name="T17" fmla="*/ 361 h 361"/>
                  <a:gd name="T18" fmla="*/ 17 w 116"/>
                  <a:gd name="T19" fmla="*/ 354 h 361"/>
                  <a:gd name="T20" fmla="*/ 14 w 116"/>
                  <a:gd name="T21" fmla="*/ 292 h 361"/>
                  <a:gd name="T22" fmla="*/ 4 w 116"/>
                  <a:gd name="T23" fmla="*/ 231 h 361"/>
                  <a:gd name="T24" fmla="*/ 0 w 116"/>
                  <a:gd name="T25" fmla="*/ 162 h 361"/>
                  <a:gd name="T26" fmla="*/ 7 w 116"/>
                  <a:gd name="T27" fmla="*/ 129 h 361"/>
                  <a:gd name="T28" fmla="*/ 18 w 116"/>
                  <a:gd name="T29" fmla="*/ 100 h 361"/>
                  <a:gd name="T30" fmla="*/ 34 w 116"/>
                  <a:gd name="T31" fmla="*/ 73 h 361"/>
                  <a:gd name="T32" fmla="*/ 54 w 116"/>
                  <a:gd name="T33" fmla="*/ 45 h 361"/>
                  <a:gd name="T34" fmla="*/ 66 w 116"/>
                  <a:gd name="T35" fmla="*/ 34 h 361"/>
                  <a:gd name="T36" fmla="*/ 79 w 116"/>
                  <a:gd name="T37" fmla="*/ 22 h 361"/>
                  <a:gd name="T38" fmla="*/ 93 w 116"/>
                  <a:gd name="T39" fmla="*/ 11 h 361"/>
                  <a:gd name="T40" fmla="*/ 109 w 116"/>
                  <a:gd name="T41" fmla="*/ 0 h 361"/>
                  <a:gd name="T42" fmla="*/ 116 w 116"/>
                  <a:gd name="T43" fmla="*/ 2 h 361"/>
                  <a:gd name="T44" fmla="*/ 115 w 116"/>
                  <a:gd name="T45" fmla="*/ 9 h 361"/>
                  <a:gd name="T46" fmla="*/ 115 w 116"/>
                  <a:gd name="T47" fmla="*/ 9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6" h="361">
                    <a:moveTo>
                      <a:pt x="115" y="9"/>
                    </a:moveTo>
                    <a:lnTo>
                      <a:pt x="91" y="30"/>
                    </a:lnTo>
                    <a:lnTo>
                      <a:pt x="70" y="52"/>
                    </a:lnTo>
                    <a:lnTo>
                      <a:pt x="44" y="104"/>
                    </a:lnTo>
                    <a:lnTo>
                      <a:pt x="35" y="163"/>
                    </a:lnTo>
                    <a:lnTo>
                      <a:pt x="41" y="228"/>
                    </a:lnTo>
                    <a:lnTo>
                      <a:pt x="39" y="292"/>
                    </a:lnTo>
                    <a:lnTo>
                      <a:pt x="28" y="357"/>
                    </a:lnTo>
                    <a:lnTo>
                      <a:pt x="22" y="361"/>
                    </a:lnTo>
                    <a:lnTo>
                      <a:pt x="17" y="354"/>
                    </a:lnTo>
                    <a:lnTo>
                      <a:pt x="14" y="292"/>
                    </a:lnTo>
                    <a:lnTo>
                      <a:pt x="4" y="231"/>
                    </a:lnTo>
                    <a:lnTo>
                      <a:pt x="0" y="162"/>
                    </a:lnTo>
                    <a:lnTo>
                      <a:pt x="7" y="129"/>
                    </a:lnTo>
                    <a:lnTo>
                      <a:pt x="18" y="100"/>
                    </a:lnTo>
                    <a:lnTo>
                      <a:pt x="34" y="73"/>
                    </a:lnTo>
                    <a:lnTo>
                      <a:pt x="54" y="45"/>
                    </a:lnTo>
                    <a:lnTo>
                      <a:pt x="66" y="34"/>
                    </a:lnTo>
                    <a:lnTo>
                      <a:pt x="79" y="22"/>
                    </a:lnTo>
                    <a:lnTo>
                      <a:pt x="93" y="11"/>
                    </a:lnTo>
                    <a:lnTo>
                      <a:pt x="109" y="0"/>
                    </a:lnTo>
                    <a:lnTo>
                      <a:pt x="116" y="2"/>
                    </a:lnTo>
                    <a:lnTo>
                      <a:pt x="115" y="9"/>
                    </a:lnTo>
                    <a:lnTo>
                      <a:pt x="115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0" name="Freeform 126"/>
              <p:cNvSpPr>
                <a:spLocks/>
              </p:cNvSpPr>
              <p:nvPr/>
            </p:nvSpPr>
            <p:spPr bwMode="auto">
              <a:xfrm>
                <a:off x="3743" y="3562"/>
                <a:ext cx="131" cy="119"/>
              </a:xfrm>
              <a:custGeom>
                <a:avLst/>
                <a:gdLst>
                  <a:gd name="T0" fmla="*/ 3 w 395"/>
                  <a:gd name="T1" fmla="*/ 346 h 357"/>
                  <a:gd name="T2" fmla="*/ 56 w 395"/>
                  <a:gd name="T3" fmla="*/ 314 h 357"/>
                  <a:gd name="T4" fmla="*/ 93 w 395"/>
                  <a:gd name="T5" fmla="*/ 268 h 357"/>
                  <a:gd name="T6" fmla="*/ 114 w 395"/>
                  <a:gd name="T7" fmla="*/ 238 h 357"/>
                  <a:gd name="T8" fmla="*/ 149 w 395"/>
                  <a:gd name="T9" fmla="*/ 182 h 357"/>
                  <a:gd name="T10" fmla="*/ 177 w 395"/>
                  <a:gd name="T11" fmla="*/ 145 h 357"/>
                  <a:gd name="T12" fmla="*/ 195 w 395"/>
                  <a:gd name="T13" fmla="*/ 128 h 357"/>
                  <a:gd name="T14" fmla="*/ 213 w 395"/>
                  <a:gd name="T15" fmla="*/ 114 h 357"/>
                  <a:gd name="T16" fmla="*/ 229 w 395"/>
                  <a:gd name="T17" fmla="*/ 100 h 357"/>
                  <a:gd name="T18" fmla="*/ 245 w 395"/>
                  <a:gd name="T19" fmla="*/ 88 h 357"/>
                  <a:gd name="T20" fmla="*/ 261 w 395"/>
                  <a:gd name="T21" fmla="*/ 75 h 357"/>
                  <a:gd name="T22" fmla="*/ 278 w 395"/>
                  <a:gd name="T23" fmla="*/ 62 h 357"/>
                  <a:gd name="T24" fmla="*/ 296 w 395"/>
                  <a:gd name="T25" fmla="*/ 49 h 357"/>
                  <a:gd name="T26" fmla="*/ 315 w 395"/>
                  <a:gd name="T27" fmla="*/ 34 h 357"/>
                  <a:gd name="T28" fmla="*/ 328 w 395"/>
                  <a:gd name="T29" fmla="*/ 21 h 357"/>
                  <a:gd name="T30" fmla="*/ 388 w 395"/>
                  <a:gd name="T31" fmla="*/ 0 h 357"/>
                  <a:gd name="T32" fmla="*/ 395 w 395"/>
                  <a:gd name="T33" fmla="*/ 5 h 357"/>
                  <a:gd name="T34" fmla="*/ 390 w 395"/>
                  <a:gd name="T35" fmla="*/ 13 h 357"/>
                  <a:gd name="T36" fmla="*/ 366 w 395"/>
                  <a:gd name="T37" fmla="*/ 26 h 357"/>
                  <a:gd name="T38" fmla="*/ 344 w 395"/>
                  <a:gd name="T39" fmla="*/ 43 h 357"/>
                  <a:gd name="T40" fmla="*/ 331 w 395"/>
                  <a:gd name="T41" fmla="*/ 52 h 357"/>
                  <a:gd name="T42" fmla="*/ 311 w 395"/>
                  <a:gd name="T43" fmla="*/ 67 h 357"/>
                  <a:gd name="T44" fmla="*/ 295 w 395"/>
                  <a:gd name="T45" fmla="*/ 82 h 357"/>
                  <a:gd name="T46" fmla="*/ 279 w 395"/>
                  <a:gd name="T47" fmla="*/ 95 h 357"/>
                  <a:gd name="T48" fmla="*/ 265 w 395"/>
                  <a:gd name="T49" fmla="*/ 107 h 357"/>
                  <a:gd name="T50" fmla="*/ 249 w 395"/>
                  <a:gd name="T51" fmla="*/ 119 h 357"/>
                  <a:gd name="T52" fmla="*/ 234 w 395"/>
                  <a:gd name="T53" fmla="*/ 133 h 357"/>
                  <a:gd name="T54" fmla="*/ 218 w 395"/>
                  <a:gd name="T55" fmla="*/ 149 h 357"/>
                  <a:gd name="T56" fmla="*/ 200 w 395"/>
                  <a:gd name="T57" fmla="*/ 164 h 357"/>
                  <a:gd name="T58" fmla="*/ 172 w 395"/>
                  <a:gd name="T59" fmla="*/ 202 h 357"/>
                  <a:gd name="T60" fmla="*/ 131 w 395"/>
                  <a:gd name="T61" fmla="*/ 247 h 357"/>
                  <a:gd name="T62" fmla="*/ 112 w 395"/>
                  <a:gd name="T63" fmla="*/ 281 h 357"/>
                  <a:gd name="T64" fmla="*/ 92 w 395"/>
                  <a:gd name="T65" fmla="*/ 308 h 357"/>
                  <a:gd name="T66" fmla="*/ 80 w 395"/>
                  <a:gd name="T67" fmla="*/ 318 h 357"/>
                  <a:gd name="T68" fmla="*/ 68 w 395"/>
                  <a:gd name="T69" fmla="*/ 327 h 357"/>
                  <a:gd name="T70" fmla="*/ 40 w 395"/>
                  <a:gd name="T71" fmla="*/ 343 h 357"/>
                  <a:gd name="T72" fmla="*/ 8 w 395"/>
                  <a:gd name="T73" fmla="*/ 357 h 357"/>
                  <a:gd name="T74" fmla="*/ 0 w 395"/>
                  <a:gd name="T75" fmla="*/ 354 h 357"/>
                  <a:gd name="T76" fmla="*/ 3 w 395"/>
                  <a:gd name="T77" fmla="*/ 346 h 357"/>
                  <a:gd name="T78" fmla="*/ 3 w 395"/>
                  <a:gd name="T79" fmla="*/ 346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5" h="357">
                    <a:moveTo>
                      <a:pt x="3" y="346"/>
                    </a:moveTo>
                    <a:lnTo>
                      <a:pt x="56" y="314"/>
                    </a:lnTo>
                    <a:lnTo>
                      <a:pt x="93" y="268"/>
                    </a:lnTo>
                    <a:lnTo>
                      <a:pt x="114" y="238"/>
                    </a:lnTo>
                    <a:lnTo>
                      <a:pt x="149" y="182"/>
                    </a:lnTo>
                    <a:lnTo>
                      <a:pt x="177" y="145"/>
                    </a:lnTo>
                    <a:lnTo>
                      <a:pt x="195" y="128"/>
                    </a:lnTo>
                    <a:lnTo>
                      <a:pt x="213" y="114"/>
                    </a:lnTo>
                    <a:lnTo>
                      <a:pt x="229" y="100"/>
                    </a:lnTo>
                    <a:lnTo>
                      <a:pt x="245" y="88"/>
                    </a:lnTo>
                    <a:lnTo>
                      <a:pt x="261" y="75"/>
                    </a:lnTo>
                    <a:lnTo>
                      <a:pt x="278" y="62"/>
                    </a:lnTo>
                    <a:lnTo>
                      <a:pt x="296" y="49"/>
                    </a:lnTo>
                    <a:lnTo>
                      <a:pt x="315" y="34"/>
                    </a:lnTo>
                    <a:lnTo>
                      <a:pt x="328" y="21"/>
                    </a:lnTo>
                    <a:lnTo>
                      <a:pt x="388" y="0"/>
                    </a:lnTo>
                    <a:lnTo>
                      <a:pt x="395" y="5"/>
                    </a:lnTo>
                    <a:lnTo>
                      <a:pt x="390" y="13"/>
                    </a:lnTo>
                    <a:lnTo>
                      <a:pt x="366" y="26"/>
                    </a:lnTo>
                    <a:lnTo>
                      <a:pt x="344" y="43"/>
                    </a:lnTo>
                    <a:lnTo>
                      <a:pt x="331" y="52"/>
                    </a:lnTo>
                    <a:lnTo>
                      <a:pt x="311" y="67"/>
                    </a:lnTo>
                    <a:lnTo>
                      <a:pt x="295" y="82"/>
                    </a:lnTo>
                    <a:lnTo>
                      <a:pt x="279" y="95"/>
                    </a:lnTo>
                    <a:lnTo>
                      <a:pt x="265" y="107"/>
                    </a:lnTo>
                    <a:lnTo>
                      <a:pt x="249" y="119"/>
                    </a:lnTo>
                    <a:lnTo>
                      <a:pt x="234" y="133"/>
                    </a:lnTo>
                    <a:lnTo>
                      <a:pt x="218" y="149"/>
                    </a:lnTo>
                    <a:lnTo>
                      <a:pt x="200" y="164"/>
                    </a:lnTo>
                    <a:lnTo>
                      <a:pt x="172" y="202"/>
                    </a:lnTo>
                    <a:lnTo>
                      <a:pt x="131" y="247"/>
                    </a:lnTo>
                    <a:lnTo>
                      <a:pt x="112" y="281"/>
                    </a:lnTo>
                    <a:lnTo>
                      <a:pt x="92" y="308"/>
                    </a:lnTo>
                    <a:lnTo>
                      <a:pt x="80" y="318"/>
                    </a:lnTo>
                    <a:lnTo>
                      <a:pt x="68" y="327"/>
                    </a:lnTo>
                    <a:lnTo>
                      <a:pt x="40" y="343"/>
                    </a:lnTo>
                    <a:lnTo>
                      <a:pt x="8" y="357"/>
                    </a:lnTo>
                    <a:lnTo>
                      <a:pt x="0" y="354"/>
                    </a:lnTo>
                    <a:lnTo>
                      <a:pt x="3" y="346"/>
                    </a:lnTo>
                    <a:lnTo>
                      <a:pt x="3" y="3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1" name="Freeform 127"/>
              <p:cNvSpPr>
                <a:spLocks/>
              </p:cNvSpPr>
              <p:nvPr/>
            </p:nvSpPr>
            <p:spPr bwMode="auto">
              <a:xfrm>
                <a:off x="3857" y="3627"/>
                <a:ext cx="16" cy="102"/>
              </a:xfrm>
              <a:custGeom>
                <a:avLst/>
                <a:gdLst>
                  <a:gd name="T0" fmla="*/ 38 w 50"/>
                  <a:gd name="T1" fmla="*/ 9 h 307"/>
                  <a:gd name="T2" fmla="*/ 21 w 50"/>
                  <a:gd name="T3" fmla="*/ 49 h 307"/>
                  <a:gd name="T4" fmla="*/ 21 w 50"/>
                  <a:gd name="T5" fmla="*/ 90 h 307"/>
                  <a:gd name="T6" fmla="*/ 31 w 50"/>
                  <a:gd name="T7" fmla="*/ 133 h 307"/>
                  <a:gd name="T8" fmla="*/ 47 w 50"/>
                  <a:gd name="T9" fmla="*/ 181 h 307"/>
                  <a:gd name="T10" fmla="*/ 50 w 50"/>
                  <a:gd name="T11" fmla="*/ 244 h 307"/>
                  <a:gd name="T12" fmla="*/ 42 w 50"/>
                  <a:gd name="T13" fmla="*/ 307 h 307"/>
                  <a:gd name="T14" fmla="*/ 30 w 50"/>
                  <a:gd name="T15" fmla="*/ 306 h 307"/>
                  <a:gd name="T16" fmla="*/ 29 w 50"/>
                  <a:gd name="T17" fmla="*/ 247 h 307"/>
                  <a:gd name="T18" fmla="*/ 18 w 50"/>
                  <a:gd name="T19" fmla="*/ 186 h 307"/>
                  <a:gd name="T20" fmla="*/ 0 w 50"/>
                  <a:gd name="T21" fmla="*/ 90 h 307"/>
                  <a:gd name="T22" fmla="*/ 7 w 50"/>
                  <a:gd name="T23" fmla="*/ 46 h 307"/>
                  <a:gd name="T24" fmla="*/ 16 w 50"/>
                  <a:gd name="T25" fmla="*/ 25 h 307"/>
                  <a:gd name="T26" fmla="*/ 28 w 50"/>
                  <a:gd name="T27" fmla="*/ 3 h 307"/>
                  <a:gd name="T28" fmla="*/ 35 w 50"/>
                  <a:gd name="T29" fmla="*/ 0 h 307"/>
                  <a:gd name="T30" fmla="*/ 38 w 50"/>
                  <a:gd name="T31" fmla="*/ 9 h 307"/>
                  <a:gd name="T32" fmla="*/ 38 w 50"/>
                  <a:gd name="T33" fmla="*/ 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307">
                    <a:moveTo>
                      <a:pt x="38" y="9"/>
                    </a:moveTo>
                    <a:lnTo>
                      <a:pt x="21" y="49"/>
                    </a:lnTo>
                    <a:lnTo>
                      <a:pt x="21" y="90"/>
                    </a:lnTo>
                    <a:lnTo>
                      <a:pt x="31" y="133"/>
                    </a:lnTo>
                    <a:lnTo>
                      <a:pt x="47" y="181"/>
                    </a:lnTo>
                    <a:lnTo>
                      <a:pt x="50" y="244"/>
                    </a:lnTo>
                    <a:lnTo>
                      <a:pt x="42" y="307"/>
                    </a:lnTo>
                    <a:lnTo>
                      <a:pt x="30" y="306"/>
                    </a:lnTo>
                    <a:lnTo>
                      <a:pt x="29" y="247"/>
                    </a:lnTo>
                    <a:lnTo>
                      <a:pt x="18" y="186"/>
                    </a:lnTo>
                    <a:lnTo>
                      <a:pt x="0" y="90"/>
                    </a:lnTo>
                    <a:lnTo>
                      <a:pt x="7" y="46"/>
                    </a:lnTo>
                    <a:lnTo>
                      <a:pt x="16" y="25"/>
                    </a:lnTo>
                    <a:lnTo>
                      <a:pt x="28" y="3"/>
                    </a:lnTo>
                    <a:lnTo>
                      <a:pt x="35" y="0"/>
                    </a:lnTo>
                    <a:lnTo>
                      <a:pt x="38" y="9"/>
                    </a:lnTo>
                    <a:lnTo>
                      <a:pt x="3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2" name="Freeform 128"/>
              <p:cNvSpPr>
                <a:spLocks/>
              </p:cNvSpPr>
              <p:nvPr/>
            </p:nvSpPr>
            <p:spPr bwMode="auto">
              <a:xfrm>
                <a:off x="3819" y="3700"/>
                <a:ext cx="52" cy="47"/>
              </a:xfrm>
              <a:custGeom>
                <a:avLst/>
                <a:gdLst>
                  <a:gd name="T0" fmla="*/ 151 w 155"/>
                  <a:gd name="T1" fmla="*/ 10 h 139"/>
                  <a:gd name="T2" fmla="*/ 118 w 155"/>
                  <a:gd name="T3" fmla="*/ 31 h 139"/>
                  <a:gd name="T4" fmla="*/ 103 w 155"/>
                  <a:gd name="T5" fmla="*/ 44 h 139"/>
                  <a:gd name="T6" fmla="*/ 87 w 155"/>
                  <a:gd name="T7" fmla="*/ 57 h 139"/>
                  <a:gd name="T8" fmla="*/ 48 w 155"/>
                  <a:gd name="T9" fmla="*/ 98 h 139"/>
                  <a:gd name="T10" fmla="*/ 31 w 155"/>
                  <a:gd name="T11" fmla="*/ 117 h 139"/>
                  <a:gd name="T12" fmla="*/ 10 w 155"/>
                  <a:gd name="T13" fmla="*/ 139 h 139"/>
                  <a:gd name="T14" fmla="*/ 1 w 155"/>
                  <a:gd name="T15" fmla="*/ 139 h 139"/>
                  <a:gd name="T16" fmla="*/ 0 w 155"/>
                  <a:gd name="T17" fmla="*/ 135 h 139"/>
                  <a:gd name="T18" fmla="*/ 1 w 155"/>
                  <a:gd name="T19" fmla="*/ 132 h 139"/>
                  <a:gd name="T20" fmla="*/ 37 w 155"/>
                  <a:gd name="T21" fmla="*/ 86 h 139"/>
                  <a:gd name="T22" fmla="*/ 54 w 155"/>
                  <a:gd name="T23" fmla="*/ 64 h 139"/>
                  <a:gd name="T24" fmla="*/ 74 w 155"/>
                  <a:gd name="T25" fmla="*/ 41 h 139"/>
                  <a:gd name="T26" fmla="*/ 110 w 155"/>
                  <a:gd name="T27" fmla="*/ 18 h 139"/>
                  <a:gd name="T28" fmla="*/ 147 w 155"/>
                  <a:gd name="T29" fmla="*/ 0 h 139"/>
                  <a:gd name="T30" fmla="*/ 155 w 155"/>
                  <a:gd name="T31" fmla="*/ 2 h 139"/>
                  <a:gd name="T32" fmla="*/ 151 w 155"/>
                  <a:gd name="T33" fmla="*/ 10 h 139"/>
                  <a:gd name="T34" fmla="*/ 151 w 155"/>
                  <a:gd name="T35" fmla="*/ 1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5" h="139">
                    <a:moveTo>
                      <a:pt x="151" y="10"/>
                    </a:moveTo>
                    <a:lnTo>
                      <a:pt x="118" y="31"/>
                    </a:lnTo>
                    <a:lnTo>
                      <a:pt x="103" y="44"/>
                    </a:lnTo>
                    <a:lnTo>
                      <a:pt x="87" y="57"/>
                    </a:lnTo>
                    <a:lnTo>
                      <a:pt x="48" y="98"/>
                    </a:lnTo>
                    <a:lnTo>
                      <a:pt x="31" y="117"/>
                    </a:lnTo>
                    <a:lnTo>
                      <a:pt x="10" y="139"/>
                    </a:lnTo>
                    <a:lnTo>
                      <a:pt x="1" y="139"/>
                    </a:lnTo>
                    <a:lnTo>
                      <a:pt x="0" y="135"/>
                    </a:lnTo>
                    <a:lnTo>
                      <a:pt x="1" y="132"/>
                    </a:lnTo>
                    <a:lnTo>
                      <a:pt x="37" y="86"/>
                    </a:lnTo>
                    <a:lnTo>
                      <a:pt x="54" y="64"/>
                    </a:lnTo>
                    <a:lnTo>
                      <a:pt x="74" y="41"/>
                    </a:lnTo>
                    <a:lnTo>
                      <a:pt x="110" y="18"/>
                    </a:lnTo>
                    <a:lnTo>
                      <a:pt x="147" y="0"/>
                    </a:lnTo>
                    <a:lnTo>
                      <a:pt x="155" y="2"/>
                    </a:lnTo>
                    <a:lnTo>
                      <a:pt x="151" y="10"/>
                    </a:lnTo>
                    <a:lnTo>
                      <a:pt x="151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3" name="Freeform 129"/>
              <p:cNvSpPr>
                <a:spLocks/>
              </p:cNvSpPr>
              <p:nvPr/>
            </p:nvSpPr>
            <p:spPr bwMode="auto">
              <a:xfrm>
                <a:off x="3886" y="3733"/>
                <a:ext cx="19" cy="35"/>
              </a:xfrm>
              <a:custGeom>
                <a:avLst/>
                <a:gdLst>
                  <a:gd name="T0" fmla="*/ 37 w 57"/>
                  <a:gd name="T1" fmla="*/ 97 h 105"/>
                  <a:gd name="T2" fmla="*/ 40 w 57"/>
                  <a:gd name="T3" fmla="*/ 70 h 105"/>
                  <a:gd name="T4" fmla="*/ 35 w 57"/>
                  <a:gd name="T5" fmla="*/ 41 h 105"/>
                  <a:gd name="T6" fmla="*/ 23 w 57"/>
                  <a:gd name="T7" fmla="*/ 22 h 105"/>
                  <a:gd name="T8" fmla="*/ 4 w 57"/>
                  <a:gd name="T9" fmla="*/ 10 h 105"/>
                  <a:gd name="T10" fmla="*/ 0 w 57"/>
                  <a:gd name="T11" fmla="*/ 4 h 105"/>
                  <a:gd name="T12" fmla="*/ 8 w 57"/>
                  <a:gd name="T13" fmla="*/ 0 h 105"/>
                  <a:gd name="T14" fmla="*/ 36 w 57"/>
                  <a:gd name="T15" fmla="*/ 13 h 105"/>
                  <a:gd name="T16" fmla="*/ 57 w 57"/>
                  <a:gd name="T17" fmla="*/ 35 h 105"/>
                  <a:gd name="T18" fmla="*/ 49 w 57"/>
                  <a:gd name="T19" fmla="*/ 102 h 105"/>
                  <a:gd name="T20" fmla="*/ 41 w 57"/>
                  <a:gd name="T21" fmla="*/ 105 h 105"/>
                  <a:gd name="T22" fmla="*/ 37 w 57"/>
                  <a:gd name="T23" fmla="*/ 97 h 105"/>
                  <a:gd name="T24" fmla="*/ 37 w 57"/>
                  <a:gd name="T25" fmla="*/ 9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105">
                    <a:moveTo>
                      <a:pt x="37" y="97"/>
                    </a:moveTo>
                    <a:lnTo>
                      <a:pt x="40" y="70"/>
                    </a:lnTo>
                    <a:lnTo>
                      <a:pt x="35" y="41"/>
                    </a:lnTo>
                    <a:lnTo>
                      <a:pt x="23" y="22"/>
                    </a:lnTo>
                    <a:lnTo>
                      <a:pt x="4" y="10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36" y="13"/>
                    </a:lnTo>
                    <a:lnTo>
                      <a:pt x="57" y="35"/>
                    </a:lnTo>
                    <a:lnTo>
                      <a:pt x="49" y="102"/>
                    </a:lnTo>
                    <a:lnTo>
                      <a:pt x="41" y="105"/>
                    </a:lnTo>
                    <a:lnTo>
                      <a:pt x="37" y="97"/>
                    </a:lnTo>
                    <a:lnTo>
                      <a:pt x="37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4" name="Freeform 130"/>
              <p:cNvSpPr>
                <a:spLocks/>
              </p:cNvSpPr>
              <p:nvPr/>
            </p:nvSpPr>
            <p:spPr bwMode="auto">
              <a:xfrm>
                <a:off x="3808" y="3720"/>
                <a:ext cx="83" cy="83"/>
              </a:xfrm>
              <a:custGeom>
                <a:avLst/>
                <a:gdLst>
                  <a:gd name="T0" fmla="*/ 238 w 250"/>
                  <a:gd name="T1" fmla="*/ 76 h 248"/>
                  <a:gd name="T2" fmla="*/ 234 w 250"/>
                  <a:gd name="T3" fmla="*/ 52 h 248"/>
                  <a:gd name="T4" fmla="*/ 224 w 250"/>
                  <a:gd name="T5" fmla="*/ 31 h 248"/>
                  <a:gd name="T6" fmla="*/ 211 w 250"/>
                  <a:gd name="T7" fmla="*/ 24 h 248"/>
                  <a:gd name="T8" fmla="*/ 193 w 250"/>
                  <a:gd name="T9" fmla="*/ 25 h 248"/>
                  <a:gd name="T10" fmla="*/ 157 w 250"/>
                  <a:gd name="T11" fmla="*/ 38 h 248"/>
                  <a:gd name="T12" fmla="*/ 112 w 250"/>
                  <a:gd name="T13" fmla="*/ 51 h 248"/>
                  <a:gd name="T14" fmla="*/ 101 w 250"/>
                  <a:gd name="T15" fmla="*/ 65 h 248"/>
                  <a:gd name="T16" fmla="*/ 90 w 250"/>
                  <a:gd name="T17" fmla="*/ 75 h 248"/>
                  <a:gd name="T18" fmla="*/ 39 w 250"/>
                  <a:gd name="T19" fmla="*/ 93 h 248"/>
                  <a:gd name="T20" fmla="*/ 25 w 250"/>
                  <a:gd name="T21" fmla="*/ 137 h 248"/>
                  <a:gd name="T22" fmla="*/ 13 w 250"/>
                  <a:gd name="T23" fmla="*/ 175 h 248"/>
                  <a:gd name="T24" fmla="*/ 24 w 250"/>
                  <a:gd name="T25" fmla="*/ 188 h 248"/>
                  <a:gd name="T26" fmla="*/ 37 w 250"/>
                  <a:gd name="T27" fmla="*/ 197 h 248"/>
                  <a:gd name="T28" fmla="*/ 61 w 250"/>
                  <a:gd name="T29" fmla="*/ 206 h 248"/>
                  <a:gd name="T30" fmla="*/ 123 w 250"/>
                  <a:gd name="T31" fmla="*/ 225 h 248"/>
                  <a:gd name="T32" fmla="*/ 152 w 250"/>
                  <a:gd name="T33" fmla="*/ 233 h 248"/>
                  <a:gd name="T34" fmla="*/ 185 w 250"/>
                  <a:gd name="T35" fmla="*/ 237 h 248"/>
                  <a:gd name="T36" fmla="*/ 190 w 250"/>
                  <a:gd name="T37" fmla="*/ 243 h 248"/>
                  <a:gd name="T38" fmla="*/ 185 w 250"/>
                  <a:gd name="T39" fmla="*/ 248 h 248"/>
                  <a:gd name="T40" fmla="*/ 121 w 250"/>
                  <a:gd name="T41" fmla="*/ 239 h 248"/>
                  <a:gd name="T42" fmla="*/ 56 w 250"/>
                  <a:gd name="T43" fmla="*/ 224 h 248"/>
                  <a:gd name="T44" fmla="*/ 29 w 250"/>
                  <a:gd name="T45" fmla="*/ 208 h 248"/>
                  <a:gd name="T46" fmla="*/ 0 w 250"/>
                  <a:gd name="T47" fmla="*/ 179 h 248"/>
                  <a:gd name="T48" fmla="*/ 3 w 250"/>
                  <a:gd name="T49" fmla="*/ 129 h 248"/>
                  <a:gd name="T50" fmla="*/ 13 w 250"/>
                  <a:gd name="T51" fmla="*/ 104 h 248"/>
                  <a:gd name="T52" fmla="*/ 26 w 250"/>
                  <a:gd name="T53" fmla="*/ 79 h 248"/>
                  <a:gd name="T54" fmla="*/ 79 w 250"/>
                  <a:gd name="T55" fmla="*/ 55 h 248"/>
                  <a:gd name="T56" fmla="*/ 95 w 250"/>
                  <a:gd name="T57" fmla="*/ 39 h 248"/>
                  <a:gd name="T58" fmla="*/ 108 w 250"/>
                  <a:gd name="T59" fmla="*/ 26 h 248"/>
                  <a:gd name="T60" fmla="*/ 121 w 250"/>
                  <a:gd name="T61" fmla="*/ 16 h 248"/>
                  <a:gd name="T62" fmla="*/ 153 w 250"/>
                  <a:gd name="T63" fmla="*/ 11 h 248"/>
                  <a:gd name="T64" fmla="*/ 201 w 250"/>
                  <a:gd name="T65" fmla="*/ 0 h 248"/>
                  <a:gd name="T66" fmla="*/ 241 w 250"/>
                  <a:gd name="T67" fmla="*/ 20 h 248"/>
                  <a:gd name="T68" fmla="*/ 250 w 250"/>
                  <a:gd name="T69" fmla="*/ 47 h 248"/>
                  <a:gd name="T70" fmla="*/ 250 w 250"/>
                  <a:gd name="T71" fmla="*/ 61 h 248"/>
                  <a:gd name="T72" fmla="*/ 250 w 250"/>
                  <a:gd name="T73" fmla="*/ 76 h 248"/>
                  <a:gd name="T74" fmla="*/ 238 w 250"/>
                  <a:gd name="T75" fmla="*/ 76 h 248"/>
                  <a:gd name="T76" fmla="*/ 238 w 250"/>
                  <a:gd name="T77" fmla="*/ 76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0" h="248">
                    <a:moveTo>
                      <a:pt x="238" y="76"/>
                    </a:moveTo>
                    <a:lnTo>
                      <a:pt x="234" y="52"/>
                    </a:lnTo>
                    <a:lnTo>
                      <a:pt x="224" y="31"/>
                    </a:lnTo>
                    <a:lnTo>
                      <a:pt x="211" y="24"/>
                    </a:lnTo>
                    <a:lnTo>
                      <a:pt x="193" y="25"/>
                    </a:lnTo>
                    <a:lnTo>
                      <a:pt x="157" y="38"/>
                    </a:lnTo>
                    <a:lnTo>
                      <a:pt x="112" y="51"/>
                    </a:lnTo>
                    <a:lnTo>
                      <a:pt x="101" y="65"/>
                    </a:lnTo>
                    <a:lnTo>
                      <a:pt x="90" y="75"/>
                    </a:lnTo>
                    <a:lnTo>
                      <a:pt x="39" y="93"/>
                    </a:lnTo>
                    <a:lnTo>
                      <a:pt x="25" y="137"/>
                    </a:lnTo>
                    <a:lnTo>
                      <a:pt x="13" y="175"/>
                    </a:lnTo>
                    <a:lnTo>
                      <a:pt x="24" y="188"/>
                    </a:lnTo>
                    <a:lnTo>
                      <a:pt x="37" y="197"/>
                    </a:lnTo>
                    <a:lnTo>
                      <a:pt x="61" y="206"/>
                    </a:lnTo>
                    <a:lnTo>
                      <a:pt x="123" y="225"/>
                    </a:lnTo>
                    <a:lnTo>
                      <a:pt x="152" y="233"/>
                    </a:lnTo>
                    <a:lnTo>
                      <a:pt x="185" y="237"/>
                    </a:lnTo>
                    <a:lnTo>
                      <a:pt x="190" y="243"/>
                    </a:lnTo>
                    <a:lnTo>
                      <a:pt x="185" y="248"/>
                    </a:lnTo>
                    <a:lnTo>
                      <a:pt x="121" y="239"/>
                    </a:lnTo>
                    <a:lnTo>
                      <a:pt x="56" y="224"/>
                    </a:lnTo>
                    <a:lnTo>
                      <a:pt x="29" y="208"/>
                    </a:lnTo>
                    <a:lnTo>
                      <a:pt x="0" y="179"/>
                    </a:lnTo>
                    <a:lnTo>
                      <a:pt x="3" y="129"/>
                    </a:lnTo>
                    <a:lnTo>
                      <a:pt x="13" y="104"/>
                    </a:lnTo>
                    <a:lnTo>
                      <a:pt x="26" y="79"/>
                    </a:lnTo>
                    <a:lnTo>
                      <a:pt x="79" y="55"/>
                    </a:lnTo>
                    <a:lnTo>
                      <a:pt x="95" y="39"/>
                    </a:lnTo>
                    <a:lnTo>
                      <a:pt x="108" y="26"/>
                    </a:lnTo>
                    <a:lnTo>
                      <a:pt x="121" y="16"/>
                    </a:lnTo>
                    <a:lnTo>
                      <a:pt x="153" y="11"/>
                    </a:lnTo>
                    <a:lnTo>
                      <a:pt x="201" y="0"/>
                    </a:lnTo>
                    <a:lnTo>
                      <a:pt x="241" y="20"/>
                    </a:lnTo>
                    <a:lnTo>
                      <a:pt x="250" y="47"/>
                    </a:lnTo>
                    <a:lnTo>
                      <a:pt x="250" y="61"/>
                    </a:lnTo>
                    <a:lnTo>
                      <a:pt x="250" y="76"/>
                    </a:lnTo>
                    <a:lnTo>
                      <a:pt x="238" y="76"/>
                    </a:lnTo>
                    <a:lnTo>
                      <a:pt x="238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5" name="Freeform 131"/>
              <p:cNvSpPr>
                <a:spLocks/>
              </p:cNvSpPr>
              <p:nvPr/>
            </p:nvSpPr>
            <p:spPr bwMode="auto">
              <a:xfrm>
                <a:off x="3884" y="3773"/>
                <a:ext cx="30" cy="34"/>
              </a:xfrm>
              <a:custGeom>
                <a:avLst/>
                <a:gdLst>
                  <a:gd name="T0" fmla="*/ 85 w 90"/>
                  <a:gd name="T1" fmla="*/ 17 h 104"/>
                  <a:gd name="T2" fmla="*/ 61 w 90"/>
                  <a:gd name="T3" fmla="*/ 28 h 104"/>
                  <a:gd name="T4" fmla="*/ 44 w 90"/>
                  <a:gd name="T5" fmla="*/ 46 h 104"/>
                  <a:gd name="T6" fmla="*/ 23 w 90"/>
                  <a:gd name="T7" fmla="*/ 97 h 104"/>
                  <a:gd name="T8" fmla="*/ 17 w 90"/>
                  <a:gd name="T9" fmla="*/ 104 h 104"/>
                  <a:gd name="T10" fmla="*/ 8 w 90"/>
                  <a:gd name="T11" fmla="*/ 104 h 104"/>
                  <a:gd name="T12" fmla="*/ 0 w 90"/>
                  <a:gd name="T13" fmla="*/ 89 h 104"/>
                  <a:gd name="T14" fmla="*/ 13 w 90"/>
                  <a:gd name="T15" fmla="*/ 57 h 104"/>
                  <a:gd name="T16" fmla="*/ 28 w 90"/>
                  <a:gd name="T17" fmla="*/ 32 h 104"/>
                  <a:gd name="T18" fmla="*/ 39 w 90"/>
                  <a:gd name="T19" fmla="*/ 22 h 104"/>
                  <a:gd name="T20" fmla="*/ 50 w 90"/>
                  <a:gd name="T21" fmla="*/ 13 h 104"/>
                  <a:gd name="T22" fmla="*/ 80 w 90"/>
                  <a:gd name="T23" fmla="*/ 0 h 104"/>
                  <a:gd name="T24" fmla="*/ 90 w 90"/>
                  <a:gd name="T25" fmla="*/ 5 h 104"/>
                  <a:gd name="T26" fmla="*/ 85 w 90"/>
                  <a:gd name="T27" fmla="*/ 17 h 104"/>
                  <a:gd name="T28" fmla="*/ 85 w 90"/>
                  <a:gd name="T29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0" h="104">
                    <a:moveTo>
                      <a:pt x="85" y="17"/>
                    </a:moveTo>
                    <a:lnTo>
                      <a:pt x="61" y="28"/>
                    </a:lnTo>
                    <a:lnTo>
                      <a:pt x="44" y="46"/>
                    </a:lnTo>
                    <a:lnTo>
                      <a:pt x="23" y="97"/>
                    </a:lnTo>
                    <a:lnTo>
                      <a:pt x="17" y="104"/>
                    </a:lnTo>
                    <a:lnTo>
                      <a:pt x="8" y="104"/>
                    </a:lnTo>
                    <a:lnTo>
                      <a:pt x="0" y="89"/>
                    </a:lnTo>
                    <a:lnTo>
                      <a:pt x="13" y="57"/>
                    </a:lnTo>
                    <a:lnTo>
                      <a:pt x="28" y="32"/>
                    </a:lnTo>
                    <a:lnTo>
                      <a:pt x="39" y="22"/>
                    </a:lnTo>
                    <a:lnTo>
                      <a:pt x="50" y="13"/>
                    </a:lnTo>
                    <a:lnTo>
                      <a:pt x="80" y="0"/>
                    </a:lnTo>
                    <a:lnTo>
                      <a:pt x="90" y="5"/>
                    </a:lnTo>
                    <a:lnTo>
                      <a:pt x="85" y="17"/>
                    </a:lnTo>
                    <a:lnTo>
                      <a:pt x="85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6" name="Freeform 132"/>
              <p:cNvSpPr>
                <a:spLocks/>
              </p:cNvSpPr>
              <p:nvPr/>
            </p:nvSpPr>
            <p:spPr bwMode="auto">
              <a:xfrm>
                <a:off x="3874" y="3782"/>
                <a:ext cx="16" cy="12"/>
              </a:xfrm>
              <a:custGeom>
                <a:avLst/>
                <a:gdLst>
                  <a:gd name="T0" fmla="*/ 14 w 48"/>
                  <a:gd name="T1" fmla="*/ 0 h 37"/>
                  <a:gd name="T2" fmla="*/ 29 w 48"/>
                  <a:gd name="T3" fmla="*/ 14 h 37"/>
                  <a:gd name="T4" fmla="*/ 45 w 48"/>
                  <a:gd name="T5" fmla="*/ 27 h 37"/>
                  <a:gd name="T6" fmla="*/ 48 w 48"/>
                  <a:gd name="T7" fmla="*/ 36 h 37"/>
                  <a:gd name="T8" fmla="*/ 40 w 48"/>
                  <a:gd name="T9" fmla="*/ 37 h 37"/>
                  <a:gd name="T10" fmla="*/ 1 w 48"/>
                  <a:gd name="T11" fmla="*/ 17 h 37"/>
                  <a:gd name="T12" fmla="*/ 0 w 48"/>
                  <a:gd name="T13" fmla="*/ 3 h 37"/>
                  <a:gd name="T14" fmla="*/ 14 w 48"/>
                  <a:gd name="T15" fmla="*/ 0 h 37"/>
                  <a:gd name="T16" fmla="*/ 14 w 48"/>
                  <a:gd name="T17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37">
                    <a:moveTo>
                      <a:pt x="14" y="0"/>
                    </a:moveTo>
                    <a:lnTo>
                      <a:pt x="29" y="14"/>
                    </a:lnTo>
                    <a:lnTo>
                      <a:pt x="45" y="27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1" y="17"/>
                    </a:lnTo>
                    <a:lnTo>
                      <a:pt x="0" y="3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7" name="Freeform 133"/>
              <p:cNvSpPr>
                <a:spLocks/>
              </p:cNvSpPr>
              <p:nvPr/>
            </p:nvSpPr>
            <p:spPr bwMode="auto">
              <a:xfrm>
                <a:off x="3902" y="3611"/>
                <a:ext cx="20" cy="49"/>
              </a:xfrm>
              <a:custGeom>
                <a:avLst/>
                <a:gdLst>
                  <a:gd name="T0" fmla="*/ 61 w 61"/>
                  <a:gd name="T1" fmla="*/ 8 h 147"/>
                  <a:gd name="T2" fmla="*/ 34 w 61"/>
                  <a:gd name="T3" fmla="*/ 89 h 147"/>
                  <a:gd name="T4" fmla="*/ 10 w 61"/>
                  <a:gd name="T5" fmla="*/ 147 h 147"/>
                  <a:gd name="T6" fmla="*/ 0 w 61"/>
                  <a:gd name="T7" fmla="*/ 147 h 147"/>
                  <a:gd name="T8" fmla="*/ 0 w 61"/>
                  <a:gd name="T9" fmla="*/ 80 h 147"/>
                  <a:gd name="T10" fmla="*/ 9 w 61"/>
                  <a:gd name="T11" fmla="*/ 57 h 147"/>
                  <a:gd name="T12" fmla="*/ 22 w 61"/>
                  <a:gd name="T13" fmla="*/ 40 h 147"/>
                  <a:gd name="T14" fmla="*/ 50 w 61"/>
                  <a:gd name="T15" fmla="*/ 3 h 147"/>
                  <a:gd name="T16" fmla="*/ 58 w 61"/>
                  <a:gd name="T17" fmla="*/ 0 h 147"/>
                  <a:gd name="T18" fmla="*/ 61 w 61"/>
                  <a:gd name="T19" fmla="*/ 8 h 147"/>
                  <a:gd name="T20" fmla="*/ 61 w 61"/>
                  <a:gd name="T21" fmla="*/ 8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147">
                    <a:moveTo>
                      <a:pt x="61" y="8"/>
                    </a:moveTo>
                    <a:lnTo>
                      <a:pt x="34" y="89"/>
                    </a:lnTo>
                    <a:lnTo>
                      <a:pt x="10" y="147"/>
                    </a:lnTo>
                    <a:lnTo>
                      <a:pt x="0" y="147"/>
                    </a:lnTo>
                    <a:lnTo>
                      <a:pt x="0" y="80"/>
                    </a:lnTo>
                    <a:lnTo>
                      <a:pt x="9" y="57"/>
                    </a:lnTo>
                    <a:lnTo>
                      <a:pt x="22" y="40"/>
                    </a:lnTo>
                    <a:lnTo>
                      <a:pt x="50" y="3"/>
                    </a:lnTo>
                    <a:lnTo>
                      <a:pt x="58" y="0"/>
                    </a:lnTo>
                    <a:lnTo>
                      <a:pt x="61" y="8"/>
                    </a:lnTo>
                    <a:lnTo>
                      <a:pt x="6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8" name="Freeform 134"/>
              <p:cNvSpPr>
                <a:spLocks/>
              </p:cNvSpPr>
              <p:nvPr/>
            </p:nvSpPr>
            <p:spPr bwMode="auto">
              <a:xfrm>
                <a:off x="3927" y="3613"/>
                <a:ext cx="28" cy="40"/>
              </a:xfrm>
              <a:custGeom>
                <a:avLst/>
                <a:gdLst>
                  <a:gd name="T0" fmla="*/ 8 w 84"/>
                  <a:gd name="T1" fmla="*/ 0 h 119"/>
                  <a:gd name="T2" fmla="*/ 30 w 84"/>
                  <a:gd name="T3" fmla="*/ 8 h 119"/>
                  <a:gd name="T4" fmla="*/ 46 w 84"/>
                  <a:gd name="T5" fmla="*/ 22 h 119"/>
                  <a:gd name="T6" fmla="*/ 65 w 84"/>
                  <a:gd name="T7" fmla="*/ 67 h 119"/>
                  <a:gd name="T8" fmla="*/ 84 w 84"/>
                  <a:gd name="T9" fmla="*/ 111 h 119"/>
                  <a:gd name="T10" fmla="*/ 83 w 84"/>
                  <a:gd name="T11" fmla="*/ 119 h 119"/>
                  <a:gd name="T12" fmla="*/ 75 w 84"/>
                  <a:gd name="T13" fmla="*/ 117 h 119"/>
                  <a:gd name="T14" fmla="*/ 65 w 84"/>
                  <a:gd name="T15" fmla="*/ 107 h 119"/>
                  <a:gd name="T16" fmla="*/ 55 w 84"/>
                  <a:gd name="T17" fmla="*/ 99 h 119"/>
                  <a:gd name="T18" fmla="*/ 35 w 84"/>
                  <a:gd name="T19" fmla="*/ 81 h 119"/>
                  <a:gd name="T20" fmla="*/ 27 w 84"/>
                  <a:gd name="T21" fmla="*/ 39 h 119"/>
                  <a:gd name="T22" fmla="*/ 21 w 84"/>
                  <a:gd name="T23" fmla="*/ 22 h 119"/>
                  <a:gd name="T24" fmla="*/ 5 w 84"/>
                  <a:gd name="T25" fmla="*/ 14 h 119"/>
                  <a:gd name="T26" fmla="*/ 0 w 84"/>
                  <a:gd name="T27" fmla="*/ 6 h 119"/>
                  <a:gd name="T28" fmla="*/ 8 w 84"/>
                  <a:gd name="T29" fmla="*/ 0 h 119"/>
                  <a:gd name="T30" fmla="*/ 8 w 84"/>
                  <a:gd name="T31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119">
                    <a:moveTo>
                      <a:pt x="8" y="0"/>
                    </a:moveTo>
                    <a:lnTo>
                      <a:pt x="30" y="8"/>
                    </a:lnTo>
                    <a:lnTo>
                      <a:pt x="46" y="22"/>
                    </a:lnTo>
                    <a:lnTo>
                      <a:pt x="65" y="67"/>
                    </a:lnTo>
                    <a:lnTo>
                      <a:pt x="84" y="111"/>
                    </a:lnTo>
                    <a:lnTo>
                      <a:pt x="83" y="119"/>
                    </a:lnTo>
                    <a:lnTo>
                      <a:pt x="75" y="117"/>
                    </a:lnTo>
                    <a:lnTo>
                      <a:pt x="65" y="107"/>
                    </a:lnTo>
                    <a:lnTo>
                      <a:pt x="55" y="99"/>
                    </a:lnTo>
                    <a:lnTo>
                      <a:pt x="35" y="81"/>
                    </a:lnTo>
                    <a:lnTo>
                      <a:pt x="27" y="39"/>
                    </a:lnTo>
                    <a:lnTo>
                      <a:pt x="21" y="22"/>
                    </a:lnTo>
                    <a:lnTo>
                      <a:pt x="5" y="14"/>
                    </a:lnTo>
                    <a:lnTo>
                      <a:pt x="0" y="6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9" name="Freeform 135"/>
              <p:cNvSpPr>
                <a:spLocks/>
              </p:cNvSpPr>
              <p:nvPr/>
            </p:nvSpPr>
            <p:spPr bwMode="auto">
              <a:xfrm>
                <a:off x="3926" y="3552"/>
                <a:ext cx="75" cy="61"/>
              </a:xfrm>
              <a:custGeom>
                <a:avLst/>
                <a:gdLst>
                  <a:gd name="T0" fmla="*/ 1 w 225"/>
                  <a:gd name="T1" fmla="*/ 176 h 185"/>
                  <a:gd name="T2" fmla="*/ 32 w 225"/>
                  <a:gd name="T3" fmla="*/ 151 h 185"/>
                  <a:gd name="T4" fmla="*/ 47 w 225"/>
                  <a:gd name="T5" fmla="*/ 138 h 185"/>
                  <a:gd name="T6" fmla="*/ 63 w 225"/>
                  <a:gd name="T7" fmla="*/ 127 h 185"/>
                  <a:gd name="T8" fmla="*/ 85 w 225"/>
                  <a:gd name="T9" fmla="*/ 107 h 185"/>
                  <a:gd name="T10" fmla="*/ 105 w 225"/>
                  <a:gd name="T11" fmla="*/ 92 h 185"/>
                  <a:gd name="T12" fmla="*/ 123 w 225"/>
                  <a:gd name="T13" fmla="*/ 78 h 185"/>
                  <a:gd name="T14" fmla="*/ 141 w 225"/>
                  <a:gd name="T15" fmla="*/ 65 h 185"/>
                  <a:gd name="T16" fmla="*/ 158 w 225"/>
                  <a:gd name="T17" fmla="*/ 51 h 185"/>
                  <a:gd name="T18" fmla="*/ 176 w 225"/>
                  <a:gd name="T19" fmla="*/ 36 h 185"/>
                  <a:gd name="T20" fmla="*/ 194 w 225"/>
                  <a:gd name="T21" fmla="*/ 20 h 185"/>
                  <a:gd name="T22" fmla="*/ 215 w 225"/>
                  <a:gd name="T23" fmla="*/ 0 h 185"/>
                  <a:gd name="T24" fmla="*/ 222 w 225"/>
                  <a:gd name="T25" fmla="*/ 0 h 185"/>
                  <a:gd name="T26" fmla="*/ 225 w 225"/>
                  <a:gd name="T27" fmla="*/ 4 h 185"/>
                  <a:gd name="T28" fmla="*/ 222 w 225"/>
                  <a:gd name="T29" fmla="*/ 8 h 185"/>
                  <a:gd name="T30" fmla="*/ 185 w 225"/>
                  <a:gd name="T31" fmla="*/ 48 h 185"/>
                  <a:gd name="T32" fmla="*/ 155 w 225"/>
                  <a:gd name="T33" fmla="*/ 83 h 185"/>
                  <a:gd name="T34" fmla="*/ 123 w 225"/>
                  <a:gd name="T35" fmla="*/ 116 h 185"/>
                  <a:gd name="T36" fmla="*/ 105 w 225"/>
                  <a:gd name="T37" fmla="*/ 135 h 185"/>
                  <a:gd name="T38" fmla="*/ 84 w 225"/>
                  <a:gd name="T39" fmla="*/ 154 h 185"/>
                  <a:gd name="T40" fmla="*/ 8 w 225"/>
                  <a:gd name="T41" fmla="*/ 185 h 185"/>
                  <a:gd name="T42" fmla="*/ 0 w 225"/>
                  <a:gd name="T43" fmla="*/ 184 h 185"/>
                  <a:gd name="T44" fmla="*/ 1 w 225"/>
                  <a:gd name="T45" fmla="*/ 176 h 185"/>
                  <a:gd name="T46" fmla="*/ 1 w 225"/>
                  <a:gd name="T47" fmla="*/ 176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5" h="185">
                    <a:moveTo>
                      <a:pt x="1" y="176"/>
                    </a:moveTo>
                    <a:lnTo>
                      <a:pt x="32" y="151"/>
                    </a:lnTo>
                    <a:lnTo>
                      <a:pt x="47" y="138"/>
                    </a:lnTo>
                    <a:lnTo>
                      <a:pt x="63" y="127"/>
                    </a:lnTo>
                    <a:lnTo>
                      <a:pt x="85" y="107"/>
                    </a:lnTo>
                    <a:lnTo>
                      <a:pt x="105" y="92"/>
                    </a:lnTo>
                    <a:lnTo>
                      <a:pt x="123" y="78"/>
                    </a:lnTo>
                    <a:lnTo>
                      <a:pt x="141" y="65"/>
                    </a:lnTo>
                    <a:lnTo>
                      <a:pt x="158" y="51"/>
                    </a:lnTo>
                    <a:lnTo>
                      <a:pt x="176" y="36"/>
                    </a:lnTo>
                    <a:lnTo>
                      <a:pt x="194" y="20"/>
                    </a:lnTo>
                    <a:lnTo>
                      <a:pt x="215" y="0"/>
                    </a:lnTo>
                    <a:lnTo>
                      <a:pt x="222" y="0"/>
                    </a:lnTo>
                    <a:lnTo>
                      <a:pt x="225" y="4"/>
                    </a:lnTo>
                    <a:lnTo>
                      <a:pt x="222" y="8"/>
                    </a:lnTo>
                    <a:lnTo>
                      <a:pt x="185" y="48"/>
                    </a:lnTo>
                    <a:lnTo>
                      <a:pt x="155" y="83"/>
                    </a:lnTo>
                    <a:lnTo>
                      <a:pt x="123" y="116"/>
                    </a:lnTo>
                    <a:lnTo>
                      <a:pt x="105" y="135"/>
                    </a:lnTo>
                    <a:lnTo>
                      <a:pt x="84" y="154"/>
                    </a:lnTo>
                    <a:lnTo>
                      <a:pt x="8" y="185"/>
                    </a:lnTo>
                    <a:lnTo>
                      <a:pt x="0" y="184"/>
                    </a:lnTo>
                    <a:lnTo>
                      <a:pt x="1" y="176"/>
                    </a:lnTo>
                    <a:lnTo>
                      <a:pt x="1" y="1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0" name="Freeform 136"/>
              <p:cNvSpPr>
                <a:spLocks/>
              </p:cNvSpPr>
              <p:nvPr/>
            </p:nvSpPr>
            <p:spPr bwMode="auto">
              <a:xfrm>
                <a:off x="3965" y="3559"/>
                <a:ext cx="62" cy="102"/>
              </a:xfrm>
              <a:custGeom>
                <a:avLst/>
                <a:gdLst>
                  <a:gd name="T0" fmla="*/ 186 w 186"/>
                  <a:gd name="T1" fmla="*/ 11 h 305"/>
                  <a:gd name="T2" fmla="*/ 139 w 186"/>
                  <a:gd name="T3" fmla="*/ 43 h 305"/>
                  <a:gd name="T4" fmla="*/ 124 w 186"/>
                  <a:gd name="T5" fmla="*/ 66 h 305"/>
                  <a:gd name="T6" fmla="*/ 107 w 186"/>
                  <a:gd name="T7" fmla="*/ 92 h 305"/>
                  <a:gd name="T8" fmla="*/ 81 w 186"/>
                  <a:gd name="T9" fmla="*/ 145 h 305"/>
                  <a:gd name="T10" fmla="*/ 66 w 186"/>
                  <a:gd name="T11" fmla="*/ 189 h 305"/>
                  <a:gd name="T12" fmla="*/ 50 w 186"/>
                  <a:gd name="T13" fmla="*/ 227 h 305"/>
                  <a:gd name="T14" fmla="*/ 32 w 186"/>
                  <a:gd name="T15" fmla="*/ 263 h 305"/>
                  <a:gd name="T16" fmla="*/ 10 w 186"/>
                  <a:gd name="T17" fmla="*/ 304 h 305"/>
                  <a:gd name="T18" fmla="*/ 2 w 186"/>
                  <a:gd name="T19" fmla="*/ 305 h 305"/>
                  <a:gd name="T20" fmla="*/ 0 w 186"/>
                  <a:gd name="T21" fmla="*/ 299 h 305"/>
                  <a:gd name="T22" fmla="*/ 32 w 186"/>
                  <a:gd name="T23" fmla="*/ 219 h 305"/>
                  <a:gd name="T24" fmla="*/ 55 w 186"/>
                  <a:gd name="T25" fmla="*/ 135 h 305"/>
                  <a:gd name="T26" fmla="*/ 68 w 186"/>
                  <a:gd name="T27" fmla="*/ 108 h 305"/>
                  <a:gd name="T28" fmla="*/ 84 w 186"/>
                  <a:gd name="T29" fmla="*/ 79 h 305"/>
                  <a:gd name="T30" fmla="*/ 103 w 186"/>
                  <a:gd name="T31" fmla="*/ 52 h 305"/>
                  <a:gd name="T32" fmla="*/ 113 w 186"/>
                  <a:gd name="T33" fmla="*/ 41 h 305"/>
                  <a:gd name="T34" fmla="*/ 125 w 186"/>
                  <a:gd name="T35" fmla="*/ 30 h 305"/>
                  <a:gd name="T36" fmla="*/ 151 w 186"/>
                  <a:gd name="T37" fmla="*/ 13 h 305"/>
                  <a:gd name="T38" fmla="*/ 182 w 186"/>
                  <a:gd name="T39" fmla="*/ 0 h 305"/>
                  <a:gd name="T40" fmla="*/ 186 w 186"/>
                  <a:gd name="T41" fmla="*/ 11 h 305"/>
                  <a:gd name="T42" fmla="*/ 186 w 186"/>
                  <a:gd name="T43" fmla="*/ 11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6" h="305">
                    <a:moveTo>
                      <a:pt x="186" y="11"/>
                    </a:moveTo>
                    <a:lnTo>
                      <a:pt x="139" y="43"/>
                    </a:lnTo>
                    <a:lnTo>
                      <a:pt x="124" y="66"/>
                    </a:lnTo>
                    <a:lnTo>
                      <a:pt x="107" y="92"/>
                    </a:lnTo>
                    <a:lnTo>
                      <a:pt x="81" y="145"/>
                    </a:lnTo>
                    <a:lnTo>
                      <a:pt x="66" y="189"/>
                    </a:lnTo>
                    <a:lnTo>
                      <a:pt x="50" y="227"/>
                    </a:lnTo>
                    <a:lnTo>
                      <a:pt x="32" y="263"/>
                    </a:lnTo>
                    <a:lnTo>
                      <a:pt x="10" y="304"/>
                    </a:lnTo>
                    <a:lnTo>
                      <a:pt x="2" y="305"/>
                    </a:lnTo>
                    <a:lnTo>
                      <a:pt x="0" y="299"/>
                    </a:lnTo>
                    <a:lnTo>
                      <a:pt x="32" y="219"/>
                    </a:lnTo>
                    <a:lnTo>
                      <a:pt x="55" y="135"/>
                    </a:lnTo>
                    <a:lnTo>
                      <a:pt x="68" y="108"/>
                    </a:lnTo>
                    <a:lnTo>
                      <a:pt x="84" y="79"/>
                    </a:lnTo>
                    <a:lnTo>
                      <a:pt x="103" y="52"/>
                    </a:lnTo>
                    <a:lnTo>
                      <a:pt x="113" y="41"/>
                    </a:lnTo>
                    <a:lnTo>
                      <a:pt x="125" y="30"/>
                    </a:lnTo>
                    <a:lnTo>
                      <a:pt x="151" y="13"/>
                    </a:lnTo>
                    <a:lnTo>
                      <a:pt x="182" y="0"/>
                    </a:lnTo>
                    <a:lnTo>
                      <a:pt x="186" y="11"/>
                    </a:lnTo>
                    <a:lnTo>
                      <a:pt x="18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1" name="Freeform 137"/>
              <p:cNvSpPr>
                <a:spLocks/>
              </p:cNvSpPr>
              <p:nvPr/>
            </p:nvSpPr>
            <p:spPr bwMode="auto">
              <a:xfrm>
                <a:off x="3930" y="3639"/>
                <a:ext cx="17" cy="27"/>
              </a:xfrm>
              <a:custGeom>
                <a:avLst/>
                <a:gdLst>
                  <a:gd name="T0" fmla="*/ 52 w 52"/>
                  <a:gd name="T1" fmla="*/ 12 h 82"/>
                  <a:gd name="T2" fmla="*/ 31 w 52"/>
                  <a:gd name="T3" fmla="*/ 71 h 82"/>
                  <a:gd name="T4" fmla="*/ 10 w 52"/>
                  <a:gd name="T5" fmla="*/ 82 h 82"/>
                  <a:gd name="T6" fmla="*/ 1 w 52"/>
                  <a:gd name="T7" fmla="*/ 82 h 82"/>
                  <a:gd name="T8" fmla="*/ 0 w 52"/>
                  <a:gd name="T9" fmla="*/ 72 h 82"/>
                  <a:gd name="T10" fmla="*/ 5 w 52"/>
                  <a:gd name="T11" fmla="*/ 52 h 82"/>
                  <a:gd name="T12" fmla="*/ 36 w 52"/>
                  <a:gd name="T13" fmla="*/ 5 h 82"/>
                  <a:gd name="T14" fmla="*/ 48 w 52"/>
                  <a:gd name="T15" fmla="*/ 0 h 82"/>
                  <a:gd name="T16" fmla="*/ 52 w 52"/>
                  <a:gd name="T17" fmla="*/ 12 h 82"/>
                  <a:gd name="T18" fmla="*/ 52 w 52"/>
                  <a:gd name="T19" fmla="*/ 1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82">
                    <a:moveTo>
                      <a:pt x="52" y="12"/>
                    </a:moveTo>
                    <a:lnTo>
                      <a:pt x="31" y="71"/>
                    </a:lnTo>
                    <a:lnTo>
                      <a:pt x="10" y="82"/>
                    </a:lnTo>
                    <a:lnTo>
                      <a:pt x="1" y="82"/>
                    </a:lnTo>
                    <a:lnTo>
                      <a:pt x="0" y="72"/>
                    </a:lnTo>
                    <a:lnTo>
                      <a:pt x="5" y="52"/>
                    </a:lnTo>
                    <a:lnTo>
                      <a:pt x="36" y="5"/>
                    </a:lnTo>
                    <a:lnTo>
                      <a:pt x="48" y="0"/>
                    </a:lnTo>
                    <a:lnTo>
                      <a:pt x="52" y="12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2" name="Freeform 138"/>
              <p:cNvSpPr>
                <a:spLocks/>
              </p:cNvSpPr>
              <p:nvPr/>
            </p:nvSpPr>
            <p:spPr bwMode="auto">
              <a:xfrm>
                <a:off x="3931" y="3664"/>
                <a:ext cx="30" cy="97"/>
              </a:xfrm>
              <a:custGeom>
                <a:avLst/>
                <a:gdLst>
                  <a:gd name="T0" fmla="*/ 10 w 89"/>
                  <a:gd name="T1" fmla="*/ 2 h 291"/>
                  <a:gd name="T2" fmla="*/ 37 w 89"/>
                  <a:gd name="T3" fmla="*/ 39 h 291"/>
                  <a:gd name="T4" fmla="*/ 60 w 89"/>
                  <a:gd name="T5" fmla="*/ 74 h 291"/>
                  <a:gd name="T6" fmla="*/ 82 w 89"/>
                  <a:gd name="T7" fmla="*/ 155 h 291"/>
                  <a:gd name="T8" fmla="*/ 89 w 89"/>
                  <a:gd name="T9" fmla="*/ 201 h 291"/>
                  <a:gd name="T10" fmla="*/ 81 w 89"/>
                  <a:gd name="T11" fmla="*/ 291 h 291"/>
                  <a:gd name="T12" fmla="*/ 69 w 89"/>
                  <a:gd name="T13" fmla="*/ 290 h 291"/>
                  <a:gd name="T14" fmla="*/ 67 w 89"/>
                  <a:gd name="T15" fmla="*/ 246 h 291"/>
                  <a:gd name="T16" fmla="*/ 62 w 89"/>
                  <a:gd name="T17" fmla="*/ 202 h 291"/>
                  <a:gd name="T18" fmla="*/ 55 w 89"/>
                  <a:gd name="T19" fmla="*/ 157 h 291"/>
                  <a:gd name="T20" fmla="*/ 53 w 89"/>
                  <a:gd name="T21" fmla="*/ 114 h 291"/>
                  <a:gd name="T22" fmla="*/ 41 w 89"/>
                  <a:gd name="T23" fmla="*/ 78 h 291"/>
                  <a:gd name="T24" fmla="*/ 23 w 89"/>
                  <a:gd name="T25" fmla="*/ 43 h 291"/>
                  <a:gd name="T26" fmla="*/ 0 w 89"/>
                  <a:gd name="T27" fmla="*/ 8 h 291"/>
                  <a:gd name="T28" fmla="*/ 1 w 89"/>
                  <a:gd name="T29" fmla="*/ 0 h 291"/>
                  <a:gd name="T30" fmla="*/ 10 w 89"/>
                  <a:gd name="T31" fmla="*/ 2 h 291"/>
                  <a:gd name="T32" fmla="*/ 10 w 89"/>
                  <a:gd name="T33" fmla="*/ 2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9" h="291">
                    <a:moveTo>
                      <a:pt x="10" y="2"/>
                    </a:moveTo>
                    <a:lnTo>
                      <a:pt x="37" y="39"/>
                    </a:lnTo>
                    <a:lnTo>
                      <a:pt x="60" y="74"/>
                    </a:lnTo>
                    <a:lnTo>
                      <a:pt x="82" y="155"/>
                    </a:lnTo>
                    <a:lnTo>
                      <a:pt x="89" y="201"/>
                    </a:lnTo>
                    <a:lnTo>
                      <a:pt x="81" y="291"/>
                    </a:lnTo>
                    <a:lnTo>
                      <a:pt x="69" y="290"/>
                    </a:lnTo>
                    <a:lnTo>
                      <a:pt x="67" y="246"/>
                    </a:lnTo>
                    <a:lnTo>
                      <a:pt x="62" y="202"/>
                    </a:lnTo>
                    <a:lnTo>
                      <a:pt x="55" y="157"/>
                    </a:lnTo>
                    <a:lnTo>
                      <a:pt x="53" y="114"/>
                    </a:lnTo>
                    <a:lnTo>
                      <a:pt x="41" y="78"/>
                    </a:lnTo>
                    <a:lnTo>
                      <a:pt x="23" y="43"/>
                    </a:lnTo>
                    <a:lnTo>
                      <a:pt x="0" y="8"/>
                    </a:lnTo>
                    <a:lnTo>
                      <a:pt x="1" y="0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3" name="Freeform 139"/>
              <p:cNvSpPr>
                <a:spLocks/>
              </p:cNvSpPr>
              <p:nvPr/>
            </p:nvSpPr>
            <p:spPr bwMode="auto">
              <a:xfrm>
                <a:off x="3899" y="3665"/>
                <a:ext cx="35" cy="75"/>
              </a:xfrm>
              <a:custGeom>
                <a:avLst/>
                <a:gdLst>
                  <a:gd name="T0" fmla="*/ 0 w 105"/>
                  <a:gd name="T1" fmla="*/ 224 h 224"/>
                  <a:gd name="T2" fmla="*/ 10 w 105"/>
                  <a:gd name="T3" fmla="*/ 48 h 224"/>
                  <a:gd name="T4" fmla="*/ 23 w 105"/>
                  <a:gd name="T5" fmla="*/ 18 h 224"/>
                  <a:gd name="T6" fmla="*/ 34 w 105"/>
                  <a:gd name="T7" fmla="*/ 8 h 224"/>
                  <a:gd name="T8" fmla="*/ 49 w 105"/>
                  <a:gd name="T9" fmla="*/ 0 h 224"/>
                  <a:gd name="T10" fmla="*/ 54 w 105"/>
                  <a:gd name="T11" fmla="*/ 0 h 224"/>
                  <a:gd name="T12" fmla="*/ 87 w 105"/>
                  <a:gd name="T13" fmla="*/ 31 h 224"/>
                  <a:gd name="T14" fmla="*/ 105 w 105"/>
                  <a:gd name="T15" fmla="*/ 98 h 224"/>
                  <a:gd name="T16" fmla="*/ 93 w 105"/>
                  <a:gd name="T17" fmla="*/ 151 h 224"/>
                  <a:gd name="T18" fmla="*/ 81 w 105"/>
                  <a:gd name="T19" fmla="*/ 151 h 224"/>
                  <a:gd name="T20" fmla="*/ 70 w 105"/>
                  <a:gd name="T21" fmla="*/ 98 h 224"/>
                  <a:gd name="T22" fmla="*/ 65 w 105"/>
                  <a:gd name="T23" fmla="*/ 69 h 224"/>
                  <a:gd name="T24" fmla="*/ 53 w 105"/>
                  <a:gd name="T25" fmla="*/ 39 h 224"/>
                  <a:gd name="T26" fmla="*/ 50 w 105"/>
                  <a:gd name="T27" fmla="*/ 12 h 224"/>
                  <a:gd name="T28" fmla="*/ 40 w 105"/>
                  <a:gd name="T29" fmla="*/ 30 h 224"/>
                  <a:gd name="T30" fmla="*/ 37 w 105"/>
                  <a:gd name="T31" fmla="*/ 54 h 224"/>
                  <a:gd name="T32" fmla="*/ 17 w 105"/>
                  <a:gd name="T33" fmla="*/ 138 h 224"/>
                  <a:gd name="T34" fmla="*/ 12 w 105"/>
                  <a:gd name="T35" fmla="*/ 224 h 224"/>
                  <a:gd name="T36" fmla="*/ 0 w 105"/>
                  <a:gd name="T37" fmla="*/ 224 h 224"/>
                  <a:gd name="T38" fmla="*/ 0 w 105"/>
                  <a:gd name="T39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5" h="224">
                    <a:moveTo>
                      <a:pt x="0" y="224"/>
                    </a:moveTo>
                    <a:lnTo>
                      <a:pt x="10" y="48"/>
                    </a:lnTo>
                    <a:lnTo>
                      <a:pt x="23" y="18"/>
                    </a:lnTo>
                    <a:lnTo>
                      <a:pt x="34" y="8"/>
                    </a:lnTo>
                    <a:lnTo>
                      <a:pt x="49" y="0"/>
                    </a:lnTo>
                    <a:lnTo>
                      <a:pt x="54" y="0"/>
                    </a:lnTo>
                    <a:lnTo>
                      <a:pt x="87" y="31"/>
                    </a:lnTo>
                    <a:lnTo>
                      <a:pt x="105" y="98"/>
                    </a:lnTo>
                    <a:lnTo>
                      <a:pt x="93" y="151"/>
                    </a:lnTo>
                    <a:lnTo>
                      <a:pt x="81" y="151"/>
                    </a:lnTo>
                    <a:lnTo>
                      <a:pt x="70" y="98"/>
                    </a:lnTo>
                    <a:lnTo>
                      <a:pt x="65" y="69"/>
                    </a:lnTo>
                    <a:lnTo>
                      <a:pt x="53" y="39"/>
                    </a:lnTo>
                    <a:lnTo>
                      <a:pt x="50" y="12"/>
                    </a:lnTo>
                    <a:lnTo>
                      <a:pt x="40" y="30"/>
                    </a:lnTo>
                    <a:lnTo>
                      <a:pt x="37" y="54"/>
                    </a:lnTo>
                    <a:lnTo>
                      <a:pt x="17" y="138"/>
                    </a:lnTo>
                    <a:lnTo>
                      <a:pt x="12" y="224"/>
                    </a:lnTo>
                    <a:lnTo>
                      <a:pt x="0" y="224"/>
                    </a:lnTo>
                    <a:lnTo>
                      <a:pt x="0" y="2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4" name="Freeform 140"/>
              <p:cNvSpPr>
                <a:spLocks/>
              </p:cNvSpPr>
              <p:nvPr/>
            </p:nvSpPr>
            <p:spPr bwMode="auto">
              <a:xfrm>
                <a:off x="3909" y="3637"/>
                <a:ext cx="9" cy="25"/>
              </a:xfrm>
              <a:custGeom>
                <a:avLst/>
                <a:gdLst>
                  <a:gd name="T0" fmla="*/ 10 w 27"/>
                  <a:gd name="T1" fmla="*/ 4 h 75"/>
                  <a:gd name="T2" fmla="*/ 19 w 27"/>
                  <a:gd name="T3" fmla="*/ 15 h 75"/>
                  <a:gd name="T4" fmla="*/ 27 w 27"/>
                  <a:gd name="T5" fmla="*/ 69 h 75"/>
                  <a:gd name="T6" fmla="*/ 20 w 27"/>
                  <a:gd name="T7" fmla="*/ 75 h 75"/>
                  <a:gd name="T8" fmla="*/ 15 w 27"/>
                  <a:gd name="T9" fmla="*/ 69 h 75"/>
                  <a:gd name="T10" fmla="*/ 10 w 27"/>
                  <a:gd name="T11" fmla="*/ 45 h 75"/>
                  <a:gd name="T12" fmla="*/ 0 w 27"/>
                  <a:gd name="T13" fmla="*/ 22 h 75"/>
                  <a:gd name="T14" fmla="*/ 0 w 27"/>
                  <a:gd name="T15" fmla="*/ 6 h 75"/>
                  <a:gd name="T16" fmla="*/ 4 w 27"/>
                  <a:gd name="T17" fmla="*/ 0 h 75"/>
                  <a:gd name="T18" fmla="*/ 10 w 27"/>
                  <a:gd name="T19" fmla="*/ 4 h 75"/>
                  <a:gd name="T20" fmla="*/ 10 w 27"/>
                  <a:gd name="T21" fmla="*/ 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75">
                    <a:moveTo>
                      <a:pt x="10" y="4"/>
                    </a:moveTo>
                    <a:lnTo>
                      <a:pt x="19" y="15"/>
                    </a:lnTo>
                    <a:lnTo>
                      <a:pt x="27" y="69"/>
                    </a:lnTo>
                    <a:lnTo>
                      <a:pt x="20" y="75"/>
                    </a:lnTo>
                    <a:lnTo>
                      <a:pt x="15" y="69"/>
                    </a:lnTo>
                    <a:lnTo>
                      <a:pt x="10" y="45"/>
                    </a:lnTo>
                    <a:lnTo>
                      <a:pt x="0" y="22"/>
                    </a:lnTo>
                    <a:lnTo>
                      <a:pt x="0" y="6"/>
                    </a:lnTo>
                    <a:lnTo>
                      <a:pt x="4" y="0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5" name="Freeform 141"/>
              <p:cNvSpPr>
                <a:spLocks/>
              </p:cNvSpPr>
              <p:nvPr/>
            </p:nvSpPr>
            <p:spPr bwMode="auto">
              <a:xfrm>
                <a:off x="3909" y="3535"/>
                <a:ext cx="75" cy="66"/>
              </a:xfrm>
              <a:custGeom>
                <a:avLst/>
                <a:gdLst>
                  <a:gd name="T0" fmla="*/ 226 w 226"/>
                  <a:gd name="T1" fmla="*/ 6 h 197"/>
                  <a:gd name="T2" fmla="*/ 221 w 226"/>
                  <a:gd name="T3" fmla="*/ 26 h 197"/>
                  <a:gd name="T4" fmla="*/ 213 w 226"/>
                  <a:gd name="T5" fmla="*/ 41 h 197"/>
                  <a:gd name="T6" fmla="*/ 190 w 226"/>
                  <a:gd name="T7" fmla="*/ 68 h 197"/>
                  <a:gd name="T8" fmla="*/ 177 w 226"/>
                  <a:gd name="T9" fmla="*/ 80 h 197"/>
                  <a:gd name="T10" fmla="*/ 164 w 226"/>
                  <a:gd name="T11" fmla="*/ 93 h 197"/>
                  <a:gd name="T12" fmla="*/ 138 w 226"/>
                  <a:gd name="T13" fmla="*/ 123 h 197"/>
                  <a:gd name="T14" fmla="*/ 107 w 226"/>
                  <a:gd name="T15" fmla="*/ 145 h 197"/>
                  <a:gd name="T16" fmla="*/ 79 w 226"/>
                  <a:gd name="T17" fmla="*/ 164 h 197"/>
                  <a:gd name="T18" fmla="*/ 49 w 226"/>
                  <a:gd name="T19" fmla="*/ 181 h 197"/>
                  <a:gd name="T20" fmla="*/ 14 w 226"/>
                  <a:gd name="T21" fmla="*/ 197 h 197"/>
                  <a:gd name="T22" fmla="*/ 0 w 226"/>
                  <a:gd name="T23" fmla="*/ 191 h 197"/>
                  <a:gd name="T24" fmla="*/ 5 w 226"/>
                  <a:gd name="T25" fmla="*/ 176 h 197"/>
                  <a:gd name="T26" fmla="*/ 63 w 226"/>
                  <a:gd name="T27" fmla="*/ 142 h 197"/>
                  <a:gd name="T28" fmla="*/ 88 w 226"/>
                  <a:gd name="T29" fmla="*/ 123 h 197"/>
                  <a:gd name="T30" fmla="*/ 117 w 226"/>
                  <a:gd name="T31" fmla="*/ 102 h 197"/>
                  <a:gd name="T32" fmla="*/ 130 w 226"/>
                  <a:gd name="T33" fmla="*/ 86 h 197"/>
                  <a:gd name="T34" fmla="*/ 144 w 226"/>
                  <a:gd name="T35" fmla="*/ 75 h 197"/>
                  <a:gd name="T36" fmla="*/ 174 w 226"/>
                  <a:gd name="T37" fmla="*/ 57 h 197"/>
                  <a:gd name="T38" fmla="*/ 214 w 226"/>
                  <a:gd name="T39" fmla="*/ 5 h 197"/>
                  <a:gd name="T40" fmla="*/ 222 w 226"/>
                  <a:gd name="T41" fmla="*/ 0 h 197"/>
                  <a:gd name="T42" fmla="*/ 226 w 226"/>
                  <a:gd name="T43" fmla="*/ 6 h 197"/>
                  <a:gd name="T44" fmla="*/ 226 w 226"/>
                  <a:gd name="T45" fmla="*/ 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6" h="197">
                    <a:moveTo>
                      <a:pt x="226" y="6"/>
                    </a:moveTo>
                    <a:lnTo>
                      <a:pt x="221" y="26"/>
                    </a:lnTo>
                    <a:lnTo>
                      <a:pt x="213" y="41"/>
                    </a:lnTo>
                    <a:lnTo>
                      <a:pt x="190" y="68"/>
                    </a:lnTo>
                    <a:lnTo>
                      <a:pt x="177" y="80"/>
                    </a:lnTo>
                    <a:lnTo>
                      <a:pt x="164" y="93"/>
                    </a:lnTo>
                    <a:lnTo>
                      <a:pt x="138" y="123"/>
                    </a:lnTo>
                    <a:lnTo>
                      <a:pt x="107" y="145"/>
                    </a:lnTo>
                    <a:lnTo>
                      <a:pt x="79" y="164"/>
                    </a:lnTo>
                    <a:lnTo>
                      <a:pt x="49" y="181"/>
                    </a:lnTo>
                    <a:lnTo>
                      <a:pt x="14" y="197"/>
                    </a:lnTo>
                    <a:lnTo>
                      <a:pt x="0" y="191"/>
                    </a:lnTo>
                    <a:lnTo>
                      <a:pt x="5" y="176"/>
                    </a:lnTo>
                    <a:lnTo>
                      <a:pt x="63" y="142"/>
                    </a:lnTo>
                    <a:lnTo>
                      <a:pt x="88" y="123"/>
                    </a:lnTo>
                    <a:lnTo>
                      <a:pt x="117" y="102"/>
                    </a:lnTo>
                    <a:lnTo>
                      <a:pt x="130" y="86"/>
                    </a:lnTo>
                    <a:lnTo>
                      <a:pt x="144" y="75"/>
                    </a:lnTo>
                    <a:lnTo>
                      <a:pt x="174" y="57"/>
                    </a:lnTo>
                    <a:lnTo>
                      <a:pt x="214" y="5"/>
                    </a:lnTo>
                    <a:lnTo>
                      <a:pt x="222" y="0"/>
                    </a:lnTo>
                    <a:lnTo>
                      <a:pt x="226" y="6"/>
                    </a:lnTo>
                    <a:lnTo>
                      <a:pt x="22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6" name="Freeform 142"/>
              <p:cNvSpPr>
                <a:spLocks/>
              </p:cNvSpPr>
              <p:nvPr/>
            </p:nvSpPr>
            <p:spPr bwMode="auto">
              <a:xfrm>
                <a:off x="3904" y="3472"/>
                <a:ext cx="39" cy="16"/>
              </a:xfrm>
              <a:custGeom>
                <a:avLst/>
                <a:gdLst>
                  <a:gd name="T0" fmla="*/ 5 w 117"/>
                  <a:gd name="T1" fmla="*/ 7 h 49"/>
                  <a:gd name="T2" fmla="*/ 27 w 117"/>
                  <a:gd name="T3" fmla="*/ 0 h 49"/>
                  <a:gd name="T4" fmla="*/ 49 w 117"/>
                  <a:gd name="T5" fmla="*/ 0 h 49"/>
                  <a:gd name="T6" fmla="*/ 91 w 117"/>
                  <a:gd name="T7" fmla="*/ 11 h 49"/>
                  <a:gd name="T8" fmla="*/ 117 w 117"/>
                  <a:gd name="T9" fmla="*/ 42 h 49"/>
                  <a:gd name="T10" fmla="*/ 117 w 117"/>
                  <a:gd name="T11" fmla="*/ 49 h 49"/>
                  <a:gd name="T12" fmla="*/ 109 w 117"/>
                  <a:gd name="T13" fmla="*/ 49 h 49"/>
                  <a:gd name="T14" fmla="*/ 80 w 117"/>
                  <a:gd name="T15" fmla="*/ 30 h 49"/>
                  <a:gd name="T16" fmla="*/ 45 w 117"/>
                  <a:gd name="T17" fmla="*/ 22 h 49"/>
                  <a:gd name="T18" fmla="*/ 6 w 117"/>
                  <a:gd name="T19" fmla="*/ 18 h 49"/>
                  <a:gd name="T20" fmla="*/ 0 w 117"/>
                  <a:gd name="T21" fmla="*/ 14 h 49"/>
                  <a:gd name="T22" fmla="*/ 5 w 117"/>
                  <a:gd name="T23" fmla="*/ 7 h 49"/>
                  <a:gd name="T24" fmla="*/ 5 w 117"/>
                  <a:gd name="T25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9">
                    <a:moveTo>
                      <a:pt x="5" y="7"/>
                    </a:moveTo>
                    <a:lnTo>
                      <a:pt x="27" y="0"/>
                    </a:lnTo>
                    <a:lnTo>
                      <a:pt x="49" y="0"/>
                    </a:lnTo>
                    <a:lnTo>
                      <a:pt x="91" y="11"/>
                    </a:lnTo>
                    <a:lnTo>
                      <a:pt x="117" y="42"/>
                    </a:lnTo>
                    <a:lnTo>
                      <a:pt x="117" y="49"/>
                    </a:lnTo>
                    <a:lnTo>
                      <a:pt x="109" y="49"/>
                    </a:lnTo>
                    <a:lnTo>
                      <a:pt x="80" y="30"/>
                    </a:lnTo>
                    <a:lnTo>
                      <a:pt x="45" y="22"/>
                    </a:lnTo>
                    <a:lnTo>
                      <a:pt x="6" y="18"/>
                    </a:lnTo>
                    <a:lnTo>
                      <a:pt x="0" y="14"/>
                    </a:lnTo>
                    <a:lnTo>
                      <a:pt x="5" y="7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7" name="Freeform 143"/>
              <p:cNvSpPr>
                <a:spLocks/>
              </p:cNvSpPr>
              <p:nvPr/>
            </p:nvSpPr>
            <p:spPr bwMode="auto">
              <a:xfrm>
                <a:off x="3904" y="3495"/>
                <a:ext cx="34" cy="12"/>
              </a:xfrm>
              <a:custGeom>
                <a:avLst/>
                <a:gdLst>
                  <a:gd name="T0" fmla="*/ 11 w 104"/>
                  <a:gd name="T1" fmla="*/ 0 h 34"/>
                  <a:gd name="T2" fmla="*/ 57 w 104"/>
                  <a:gd name="T3" fmla="*/ 10 h 34"/>
                  <a:gd name="T4" fmla="*/ 97 w 104"/>
                  <a:gd name="T5" fmla="*/ 6 h 34"/>
                  <a:gd name="T6" fmla="*/ 104 w 104"/>
                  <a:gd name="T7" fmla="*/ 10 h 34"/>
                  <a:gd name="T8" fmla="*/ 100 w 104"/>
                  <a:gd name="T9" fmla="*/ 17 h 34"/>
                  <a:gd name="T10" fmla="*/ 76 w 104"/>
                  <a:gd name="T11" fmla="*/ 26 h 34"/>
                  <a:gd name="T12" fmla="*/ 53 w 104"/>
                  <a:gd name="T13" fmla="*/ 34 h 34"/>
                  <a:gd name="T14" fmla="*/ 31 w 104"/>
                  <a:gd name="T15" fmla="*/ 23 h 34"/>
                  <a:gd name="T16" fmla="*/ 9 w 104"/>
                  <a:gd name="T17" fmla="*/ 18 h 34"/>
                  <a:gd name="T18" fmla="*/ 0 w 104"/>
                  <a:gd name="T19" fmla="*/ 8 h 34"/>
                  <a:gd name="T20" fmla="*/ 3 w 104"/>
                  <a:gd name="T21" fmla="*/ 1 h 34"/>
                  <a:gd name="T22" fmla="*/ 11 w 104"/>
                  <a:gd name="T23" fmla="*/ 0 h 34"/>
                  <a:gd name="T24" fmla="*/ 11 w 104"/>
                  <a:gd name="T2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4" h="34">
                    <a:moveTo>
                      <a:pt x="11" y="0"/>
                    </a:moveTo>
                    <a:lnTo>
                      <a:pt x="57" y="10"/>
                    </a:lnTo>
                    <a:lnTo>
                      <a:pt x="97" y="6"/>
                    </a:lnTo>
                    <a:lnTo>
                      <a:pt x="104" y="10"/>
                    </a:lnTo>
                    <a:lnTo>
                      <a:pt x="100" y="17"/>
                    </a:lnTo>
                    <a:lnTo>
                      <a:pt x="76" y="26"/>
                    </a:lnTo>
                    <a:lnTo>
                      <a:pt x="53" y="34"/>
                    </a:lnTo>
                    <a:lnTo>
                      <a:pt x="31" y="23"/>
                    </a:lnTo>
                    <a:lnTo>
                      <a:pt x="9" y="18"/>
                    </a:lnTo>
                    <a:lnTo>
                      <a:pt x="0" y="8"/>
                    </a:lnTo>
                    <a:lnTo>
                      <a:pt x="3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8" name="Freeform 144"/>
              <p:cNvSpPr>
                <a:spLocks/>
              </p:cNvSpPr>
              <p:nvPr/>
            </p:nvSpPr>
            <p:spPr bwMode="auto">
              <a:xfrm>
                <a:off x="3869" y="3361"/>
                <a:ext cx="174" cy="150"/>
              </a:xfrm>
              <a:custGeom>
                <a:avLst/>
                <a:gdLst>
                  <a:gd name="T0" fmla="*/ 16 w 522"/>
                  <a:gd name="T1" fmla="*/ 110 h 452"/>
                  <a:gd name="T2" fmla="*/ 73 w 522"/>
                  <a:gd name="T3" fmla="*/ 75 h 452"/>
                  <a:gd name="T4" fmla="*/ 93 w 522"/>
                  <a:gd name="T5" fmla="*/ 41 h 452"/>
                  <a:gd name="T6" fmla="*/ 124 w 522"/>
                  <a:gd name="T7" fmla="*/ 28 h 452"/>
                  <a:gd name="T8" fmla="*/ 190 w 522"/>
                  <a:gd name="T9" fmla="*/ 0 h 452"/>
                  <a:gd name="T10" fmla="*/ 315 w 522"/>
                  <a:gd name="T11" fmla="*/ 2 h 452"/>
                  <a:gd name="T12" fmla="*/ 388 w 522"/>
                  <a:gd name="T13" fmla="*/ 28 h 452"/>
                  <a:gd name="T14" fmla="*/ 434 w 522"/>
                  <a:gd name="T15" fmla="*/ 73 h 452"/>
                  <a:gd name="T16" fmla="*/ 466 w 522"/>
                  <a:gd name="T17" fmla="*/ 102 h 452"/>
                  <a:gd name="T18" fmla="*/ 498 w 522"/>
                  <a:gd name="T19" fmla="*/ 150 h 452"/>
                  <a:gd name="T20" fmla="*/ 506 w 522"/>
                  <a:gd name="T21" fmla="*/ 223 h 452"/>
                  <a:gd name="T22" fmla="*/ 520 w 522"/>
                  <a:gd name="T23" fmla="*/ 280 h 452"/>
                  <a:gd name="T24" fmla="*/ 494 w 522"/>
                  <a:gd name="T25" fmla="*/ 352 h 452"/>
                  <a:gd name="T26" fmla="*/ 472 w 522"/>
                  <a:gd name="T27" fmla="*/ 432 h 452"/>
                  <a:gd name="T28" fmla="*/ 451 w 522"/>
                  <a:gd name="T29" fmla="*/ 452 h 452"/>
                  <a:gd name="T30" fmla="*/ 440 w 522"/>
                  <a:gd name="T31" fmla="*/ 435 h 452"/>
                  <a:gd name="T32" fmla="*/ 463 w 522"/>
                  <a:gd name="T33" fmla="*/ 395 h 452"/>
                  <a:gd name="T34" fmla="*/ 494 w 522"/>
                  <a:gd name="T35" fmla="*/ 312 h 452"/>
                  <a:gd name="T36" fmla="*/ 479 w 522"/>
                  <a:gd name="T37" fmla="*/ 223 h 452"/>
                  <a:gd name="T38" fmla="*/ 479 w 522"/>
                  <a:gd name="T39" fmla="*/ 153 h 452"/>
                  <a:gd name="T40" fmla="*/ 461 w 522"/>
                  <a:gd name="T41" fmla="*/ 125 h 452"/>
                  <a:gd name="T42" fmla="*/ 435 w 522"/>
                  <a:gd name="T43" fmla="*/ 100 h 452"/>
                  <a:gd name="T44" fmla="*/ 404 w 522"/>
                  <a:gd name="T45" fmla="*/ 75 h 452"/>
                  <a:gd name="T46" fmla="*/ 360 w 522"/>
                  <a:gd name="T47" fmla="*/ 32 h 452"/>
                  <a:gd name="T48" fmla="*/ 307 w 522"/>
                  <a:gd name="T49" fmla="*/ 20 h 452"/>
                  <a:gd name="T50" fmla="*/ 193 w 522"/>
                  <a:gd name="T51" fmla="*/ 18 h 452"/>
                  <a:gd name="T52" fmla="*/ 151 w 522"/>
                  <a:gd name="T53" fmla="*/ 41 h 452"/>
                  <a:gd name="T54" fmla="*/ 104 w 522"/>
                  <a:gd name="T55" fmla="*/ 59 h 452"/>
                  <a:gd name="T56" fmla="*/ 78 w 522"/>
                  <a:gd name="T57" fmla="*/ 104 h 452"/>
                  <a:gd name="T58" fmla="*/ 56 w 522"/>
                  <a:gd name="T59" fmla="*/ 120 h 452"/>
                  <a:gd name="T60" fmla="*/ 14 w 522"/>
                  <a:gd name="T61" fmla="*/ 153 h 452"/>
                  <a:gd name="T62" fmla="*/ 3 w 522"/>
                  <a:gd name="T63" fmla="*/ 188 h 452"/>
                  <a:gd name="T64" fmla="*/ 0 w 522"/>
                  <a:gd name="T65" fmla="*/ 18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2" h="452">
                    <a:moveTo>
                      <a:pt x="0" y="182"/>
                    </a:moveTo>
                    <a:lnTo>
                      <a:pt x="16" y="110"/>
                    </a:lnTo>
                    <a:lnTo>
                      <a:pt x="49" y="98"/>
                    </a:lnTo>
                    <a:lnTo>
                      <a:pt x="73" y="75"/>
                    </a:lnTo>
                    <a:lnTo>
                      <a:pt x="81" y="57"/>
                    </a:lnTo>
                    <a:lnTo>
                      <a:pt x="93" y="41"/>
                    </a:lnTo>
                    <a:lnTo>
                      <a:pt x="106" y="32"/>
                    </a:lnTo>
                    <a:lnTo>
                      <a:pt x="124" y="28"/>
                    </a:lnTo>
                    <a:lnTo>
                      <a:pt x="162" y="7"/>
                    </a:lnTo>
                    <a:lnTo>
                      <a:pt x="190" y="0"/>
                    </a:lnTo>
                    <a:lnTo>
                      <a:pt x="228" y="6"/>
                    </a:lnTo>
                    <a:lnTo>
                      <a:pt x="315" y="2"/>
                    </a:lnTo>
                    <a:lnTo>
                      <a:pt x="352" y="7"/>
                    </a:lnTo>
                    <a:lnTo>
                      <a:pt x="388" y="28"/>
                    </a:lnTo>
                    <a:lnTo>
                      <a:pt x="417" y="59"/>
                    </a:lnTo>
                    <a:lnTo>
                      <a:pt x="434" y="73"/>
                    </a:lnTo>
                    <a:lnTo>
                      <a:pt x="451" y="88"/>
                    </a:lnTo>
                    <a:lnTo>
                      <a:pt x="466" y="102"/>
                    </a:lnTo>
                    <a:lnTo>
                      <a:pt x="479" y="116"/>
                    </a:lnTo>
                    <a:lnTo>
                      <a:pt x="498" y="150"/>
                    </a:lnTo>
                    <a:lnTo>
                      <a:pt x="505" y="191"/>
                    </a:lnTo>
                    <a:lnTo>
                      <a:pt x="506" y="223"/>
                    </a:lnTo>
                    <a:lnTo>
                      <a:pt x="510" y="252"/>
                    </a:lnTo>
                    <a:lnTo>
                      <a:pt x="520" y="280"/>
                    </a:lnTo>
                    <a:lnTo>
                      <a:pt x="522" y="321"/>
                    </a:lnTo>
                    <a:lnTo>
                      <a:pt x="494" y="352"/>
                    </a:lnTo>
                    <a:lnTo>
                      <a:pt x="484" y="409"/>
                    </a:lnTo>
                    <a:lnTo>
                      <a:pt x="472" y="432"/>
                    </a:lnTo>
                    <a:lnTo>
                      <a:pt x="463" y="443"/>
                    </a:lnTo>
                    <a:lnTo>
                      <a:pt x="451" y="452"/>
                    </a:lnTo>
                    <a:lnTo>
                      <a:pt x="436" y="448"/>
                    </a:lnTo>
                    <a:lnTo>
                      <a:pt x="440" y="435"/>
                    </a:lnTo>
                    <a:lnTo>
                      <a:pt x="457" y="417"/>
                    </a:lnTo>
                    <a:lnTo>
                      <a:pt x="463" y="395"/>
                    </a:lnTo>
                    <a:lnTo>
                      <a:pt x="467" y="345"/>
                    </a:lnTo>
                    <a:lnTo>
                      <a:pt x="494" y="312"/>
                    </a:lnTo>
                    <a:lnTo>
                      <a:pt x="496" y="285"/>
                    </a:lnTo>
                    <a:lnTo>
                      <a:pt x="479" y="223"/>
                    </a:lnTo>
                    <a:lnTo>
                      <a:pt x="485" y="191"/>
                    </a:lnTo>
                    <a:lnTo>
                      <a:pt x="479" y="153"/>
                    </a:lnTo>
                    <a:lnTo>
                      <a:pt x="471" y="139"/>
                    </a:lnTo>
                    <a:lnTo>
                      <a:pt x="461" y="125"/>
                    </a:lnTo>
                    <a:lnTo>
                      <a:pt x="448" y="112"/>
                    </a:lnTo>
                    <a:lnTo>
                      <a:pt x="435" y="100"/>
                    </a:lnTo>
                    <a:lnTo>
                      <a:pt x="420" y="88"/>
                    </a:lnTo>
                    <a:lnTo>
                      <a:pt x="404" y="75"/>
                    </a:lnTo>
                    <a:lnTo>
                      <a:pt x="378" y="42"/>
                    </a:lnTo>
                    <a:lnTo>
                      <a:pt x="360" y="32"/>
                    </a:lnTo>
                    <a:lnTo>
                      <a:pt x="343" y="24"/>
                    </a:lnTo>
                    <a:lnTo>
                      <a:pt x="307" y="20"/>
                    </a:lnTo>
                    <a:lnTo>
                      <a:pt x="226" y="24"/>
                    </a:lnTo>
                    <a:lnTo>
                      <a:pt x="193" y="18"/>
                    </a:lnTo>
                    <a:lnTo>
                      <a:pt x="171" y="28"/>
                    </a:lnTo>
                    <a:lnTo>
                      <a:pt x="151" y="41"/>
                    </a:lnTo>
                    <a:lnTo>
                      <a:pt x="126" y="51"/>
                    </a:lnTo>
                    <a:lnTo>
                      <a:pt x="104" y="59"/>
                    </a:lnTo>
                    <a:lnTo>
                      <a:pt x="91" y="80"/>
                    </a:lnTo>
                    <a:lnTo>
                      <a:pt x="78" y="104"/>
                    </a:lnTo>
                    <a:lnTo>
                      <a:pt x="68" y="113"/>
                    </a:lnTo>
                    <a:lnTo>
                      <a:pt x="56" y="120"/>
                    </a:lnTo>
                    <a:lnTo>
                      <a:pt x="25" y="130"/>
                    </a:lnTo>
                    <a:lnTo>
                      <a:pt x="14" y="153"/>
                    </a:lnTo>
                    <a:lnTo>
                      <a:pt x="10" y="186"/>
                    </a:lnTo>
                    <a:lnTo>
                      <a:pt x="3" y="188"/>
                    </a:lnTo>
                    <a:lnTo>
                      <a:pt x="0" y="182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9" name="Freeform 145"/>
              <p:cNvSpPr>
                <a:spLocks/>
              </p:cNvSpPr>
              <p:nvPr/>
            </p:nvSpPr>
            <p:spPr bwMode="auto">
              <a:xfrm>
                <a:off x="3884" y="3422"/>
                <a:ext cx="93" cy="26"/>
              </a:xfrm>
              <a:custGeom>
                <a:avLst/>
                <a:gdLst>
                  <a:gd name="T0" fmla="*/ 8 w 280"/>
                  <a:gd name="T1" fmla="*/ 49 h 80"/>
                  <a:gd name="T2" fmla="*/ 54 w 280"/>
                  <a:gd name="T3" fmla="*/ 49 h 80"/>
                  <a:gd name="T4" fmla="*/ 84 w 280"/>
                  <a:gd name="T5" fmla="*/ 35 h 80"/>
                  <a:gd name="T6" fmla="*/ 107 w 280"/>
                  <a:gd name="T7" fmla="*/ 21 h 80"/>
                  <a:gd name="T8" fmla="*/ 133 w 280"/>
                  <a:gd name="T9" fmla="*/ 8 h 80"/>
                  <a:gd name="T10" fmla="*/ 163 w 280"/>
                  <a:gd name="T11" fmla="*/ 0 h 80"/>
                  <a:gd name="T12" fmla="*/ 188 w 280"/>
                  <a:gd name="T13" fmla="*/ 16 h 80"/>
                  <a:gd name="T14" fmla="*/ 231 w 280"/>
                  <a:gd name="T15" fmla="*/ 41 h 80"/>
                  <a:gd name="T16" fmla="*/ 250 w 280"/>
                  <a:gd name="T17" fmla="*/ 52 h 80"/>
                  <a:gd name="T18" fmla="*/ 275 w 280"/>
                  <a:gd name="T19" fmla="*/ 57 h 80"/>
                  <a:gd name="T20" fmla="*/ 280 w 280"/>
                  <a:gd name="T21" fmla="*/ 62 h 80"/>
                  <a:gd name="T22" fmla="*/ 275 w 280"/>
                  <a:gd name="T23" fmla="*/ 67 h 80"/>
                  <a:gd name="T24" fmla="*/ 226 w 280"/>
                  <a:gd name="T25" fmla="*/ 56 h 80"/>
                  <a:gd name="T26" fmla="*/ 205 w 280"/>
                  <a:gd name="T27" fmla="*/ 43 h 80"/>
                  <a:gd name="T28" fmla="*/ 179 w 280"/>
                  <a:gd name="T29" fmla="*/ 31 h 80"/>
                  <a:gd name="T30" fmla="*/ 160 w 280"/>
                  <a:gd name="T31" fmla="*/ 14 h 80"/>
                  <a:gd name="T32" fmla="*/ 132 w 280"/>
                  <a:gd name="T33" fmla="*/ 23 h 80"/>
                  <a:gd name="T34" fmla="*/ 111 w 280"/>
                  <a:gd name="T35" fmla="*/ 43 h 80"/>
                  <a:gd name="T36" fmla="*/ 92 w 280"/>
                  <a:gd name="T37" fmla="*/ 63 h 80"/>
                  <a:gd name="T38" fmla="*/ 80 w 280"/>
                  <a:gd name="T39" fmla="*/ 72 h 80"/>
                  <a:gd name="T40" fmla="*/ 64 w 280"/>
                  <a:gd name="T41" fmla="*/ 80 h 80"/>
                  <a:gd name="T42" fmla="*/ 33 w 280"/>
                  <a:gd name="T43" fmla="*/ 76 h 80"/>
                  <a:gd name="T44" fmla="*/ 4 w 280"/>
                  <a:gd name="T45" fmla="*/ 61 h 80"/>
                  <a:gd name="T46" fmla="*/ 0 w 280"/>
                  <a:gd name="T47" fmla="*/ 53 h 80"/>
                  <a:gd name="T48" fmla="*/ 8 w 280"/>
                  <a:gd name="T49" fmla="*/ 49 h 80"/>
                  <a:gd name="T50" fmla="*/ 8 w 280"/>
                  <a:gd name="T51" fmla="*/ 4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0" h="80">
                    <a:moveTo>
                      <a:pt x="8" y="49"/>
                    </a:moveTo>
                    <a:lnTo>
                      <a:pt x="54" y="49"/>
                    </a:lnTo>
                    <a:lnTo>
                      <a:pt x="84" y="35"/>
                    </a:lnTo>
                    <a:lnTo>
                      <a:pt x="107" y="21"/>
                    </a:lnTo>
                    <a:lnTo>
                      <a:pt x="133" y="8"/>
                    </a:lnTo>
                    <a:lnTo>
                      <a:pt x="163" y="0"/>
                    </a:lnTo>
                    <a:lnTo>
                      <a:pt x="188" y="16"/>
                    </a:lnTo>
                    <a:lnTo>
                      <a:pt x="231" y="41"/>
                    </a:lnTo>
                    <a:lnTo>
                      <a:pt x="250" y="52"/>
                    </a:lnTo>
                    <a:lnTo>
                      <a:pt x="275" y="57"/>
                    </a:lnTo>
                    <a:lnTo>
                      <a:pt x="280" y="62"/>
                    </a:lnTo>
                    <a:lnTo>
                      <a:pt x="275" y="67"/>
                    </a:lnTo>
                    <a:lnTo>
                      <a:pt x="226" y="56"/>
                    </a:lnTo>
                    <a:lnTo>
                      <a:pt x="205" y="43"/>
                    </a:lnTo>
                    <a:lnTo>
                      <a:pt x="179" y="31"/>
                    </a:lnTo>
                    <a:lnTo>
                      <a:pt x="160" y="14"/>
                    </a:lnTo>
                    <a:lnTo>
                      <a:pt x="132" y="23"/>
                    </a:lnTo>
                    <a:lnTo>
                      <a:pt x="111" y="43"/>
                    </a:lnTo>
                    <a:lnTo>
                      <a:pt x="92" y="63"/>
                    </a:lnTo>
                    <a:lnTo>
                      <a:pt x="80" y="72"/>
                    </a:lnTo>
                    <a:lnTo>
                      <a:pt x="64" y="80"/>
                    </a:lnTo>
                    <a:lnTo>
                      <a:pt x="33" y="76"/>
                    </a:lnTo>
                    <a:lnTo>
                      <a:pt x="4" y="61"/>
                    </a:lnTo>
                    <a:lnTo>
                      <a:pt x="0" y="53"/>
                    </a:lnTo>
                    <a:lnTo>
                      <a:pt x="8" y="49"/>
                    </a:lnTo>
                    <a:lnTo>
                      <a:pt x="8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0" name="Freeform 146"/>
              <p:cNvSpPr>
                <a:spLocks/>
              </p:cNvSpPr>
              <p:nvPr/>
            </p:nvSpPr>
            <p:spPr bwMode="auto">
              <a:xfrm>
                <a:off x="3959" y="3451"/>
                <a:ext cx="18" cy="41"/>
              </a:xfrm>
              <a:custGeom>
                <a:avLst/>
                <a:gdLst>
                  <a:gd name="T0" fmla="*/ 5 w 53"/>
                  <a:gd name="T1" fmla="*/ 0 h 122"/>
                  <a:gd name="T2" fmla="*/ 50 w 53"/>
                  <a:gd name="T3" fmla="*/ 22 h 122"/>
                  <a:gd name="T4" fmla="*/ 53 w 53"/>
                  <a:gd name="T5" fmla="*/ 40 h 122"/>
                  <a:gd name="T6" fmla="*/ 46 w 53"/>
                  <a:gd name="T7" fmla="*/ 62 h 122"/>
                  <a:gd name="T8" fmla="*/ 51 w 53"/>
                  <a:gd name="T9" fmla="*/ 110 h 122"/>
                  <a:gd name="T10" fmla="*/ 46 w 53"/>
                  <a:gd name="T11" fmla="*/ 122 h 122"/>
                  <a:gd name="T12" fmla="*/ 36 w 53"/>
                  <a:gd name="T13" fmla="*/ 117 h 122"/>
                  <a:gd name="T14" fmla="*/ 18 w 53"/>
                  <a:gd name="T15" fmla="*/ 55 h 122"/>
                  <a:gd name="T16" fmla="*/ 35 w 53"/>
                  <a:gd name="T17" fmla="*/ 29 h 122"/>
                  <a:gd name="T18" fmla="*/ 22 w 53"/>
                  <a:gd name="T19" fmla="*/ 17 h 122"/>
                  <a:gd name="T20" fmla="*/ 3 w 53"/>
                  <a:gd name="T21" fmla="*/ 13 h 122"/>
                  <a:gd name="T22" fmla="*/ 0 w 53"/>
                  <a:gd name="T23" fmla="*/ 7 h 122"/>
                  <a:gd name="T24" fmla="*/ 5 w 53"/>
                  <a:gd name="T25" fmla="*/ 0 h 122"/>
                  <a:gd name="T26" fmla="*/ 5 w 53"/>
                  <a:gd name="T27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3" h="122">
                    <a:moveTo>
                      <a:pt x="5" y="0"/>
                    </a:moveTo>
                    <a:lnTo>
                      <a:pt x="50" y="22"/>
                    </a:lnTo>
                    <a:lnTo>
                      <a:pt x="53" y="40"/>
                    </a:lnTo>
                    <a:lnTo>
                      <a:pt x="46" y="62"/>
                    </a:lnTo>
                    <a:lnTo>
                      <a:pt x="51" y="110"/>
                    </a:lnTo>
                    <a:lnTo>
                      <a:pt x="46" y="122"/>
                    </a:lnTo>
                    <a:lnTo>
                      <a:pt x="36" y="117"/>
                    </a:lnTo>
                    <a:lnTo>
                      <a:pt x="18" y="55"/>
                    </a:lnTo>
                    <a:lnTo>
                      <a:pt x="35" y="29"/>
                    </a:lnTo>
                    <a:lnTo>
                      <a:pt x="22" y="17"/>
                    </a:lnTo>
                    <a:lnTo>
                      <a:pt x="3" y="13"/>
                    </a:lnTo>
                    <a:lnTo>
                      <a:pt x="0" y="7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1" name="Freeform 147"/>
              <p:cNvSpPr>
                <a:spLocks/>
              </p:cNvSpPr>
              <p:nvPr/>
            </p:nvSpPr>
            <p:spPr bwMode="auto">
              <a:xfrm>
                <a:off x="3988" y="3465"/>
                <a:ext cx="29" cy="51"/>
              </a:xfrm>
              <a:custGeom>
                <a:avLst/>
                <a:gdLst>
                  <a:gd name="T0" fmla="*/ 6 w 88"/>
                  <a:gd name="T1" fmla="*/ 0 h 152"/>
                  <a:gd name="T2" fmla="*/ 72 w 88"/>
                  <a:gd name="T3" fmla="*/ 18 h 152"/>
                  <a:gd name="T4" fmla="*/ 88 w 88"/>
                  <a:gd name="T5" fmla="*/ 51 h 152"/>
                  <a:gd name="T6" fmla="*/ 82 w 88"/>
                  <a:gd name="T7" fmla="*/ 89 h 152"/>
                  <a:gd name="T8" fmla="*/ 59 w 88"/>
                  <a:gd name="T9" fmla="*/ 120 h 152"/>
                  <a:gd name="T10" fmla="*/ 52 w 88"/>
                  <a:gd name="T11" fmla="*/ 139 h 152"/>
                  <a:gd name="T12" fmla="*/ 35 w 88"/>
                  <a:gd name="T13" fmla="*/ 152 h 152"/>
                  <a:gd name="T14" fmla="*/ 21 w 88"/>
                  <a:gd name="T15" fmla="*/ 151 h 152"/>
                  <a:gd name="T16" fmla="*/ 22 w 88"/>
                  <a:gd name="T17" fmla="*/ 137 h 152"/>
                  <a:gd name="T18" fmla="*/ 30 w 88"/>
                  <a:gd name="T19" fmla="*/ 112 h 152"/>
                  <a:gd name="T20" fmla="*/ 43 w 88"/>
                  <a:gd name="T21" fmla="*/ 94 h 152"/>
                  <a:gd name="T22" fmla="*/ 55 w 88"/>
                  <a:gd name="T23" fmla="*/ 75 h 152"/>
                  <a:gd name="T24" fmla="*/ 64 w 88"/>
                  <a:gd name="T25" fmla="*/ 27 h 152"/>
                  <a:gd name="T26" fmla="*/ 38 w 88"/>
                  <a:gd name="T27" fmla="*/ 14 h 152"/>
                  <a:gd name="T28" fmla="*/ 6 w 88"/>
                  <a:gd name="T29" fmla="*/ 11 h 152"/>
                  <a:gd name="T30" fmla="*/ 0 w 88"/>
                  <a:gd name="T31" fmla="*/ 6 h 152"/>
                  <a:gd name="T32" fmla="*/ 6 w 88"/>
                  <a:gd name="T33" fmla="*/ 0 h 152"/>
                  <a:gd name="T34" fmla="*/ 6 w 88"/>
                  <a:gd name="T35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8" h="152">
                    <a:moveTo>
                      <a:pt x="6" y="0"/>
                    </a:moveTo>
                    <a:lnTo>
                      <a:pt x="72" y="18"/>
                    </a:lnTo>
                    <a:lnTo>
                      <a:pt x="88" y="51"/>
                    </a:lnTo>
                    <a:lnTo>
                      <a:pt x="82" y="89"/>
                    </a:lnTo>
                    <a:lnTo>
                      <a:pt x="59" y="120"/>
                    </a:lnTo>
                    <a:lnTo>
                      <a:pt x="52" y="139"/>
                    </a:lnTo>
                    <a:lnTo>
                      <a:pt x="35" y="152"/>
                    </a:lnTo>
                    <a:lnTo>
                      <a:pt x="21" y="151"/>
                    </a:lnTo>
                    <a:lnTo>
                      <a:pt x="22" y="137"/>
                    </a:lnTo>
                    <a:lnTo>
                      <a:pt x="30" y="112"/>
                    </a:lnTo>
                    <a:lnTo>
                      <a:pt x="43" y="94"/>
                    </a:lnTo>
                    <a:lnTo>
                      <a:pt x="55" y="75"/>
                    </a:lnTo>
                    <a:lnTo>
                      <a:pt x="64" y="27"/>
                    </a:lnTo>
                    <a:lnTo>
                      <a:pt x="38" y="14"/>
                    </a:lnTo>
                    <a:lnTo>
                      <a:pt x="6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2" name="Freeform 148"/>
              <p:cNvSpPr>
                <a:spLocks/>
              </p:cNvSpPr>
              <p:nvPr/>
            </p:nvSpPr>
            <p:spPr bwMode="auto">
              <a:xfrm>
                <a:off x="3663" y="3374"/>
                <a:ext cx="12" cy="42"/>
              </a:xfrm>
              <a:custGeom>
                <a:avLst/>
                <a:gdLst>
                  <a:gd name="T0" fmla="*/ 34 w 34"/>
                  <a:gd name="T1" fmla="*/ 9 h 125"/>
                  <a:gd name="T2" fmla="*/ 29 w 34"/>
                  <a:gd name="T3" fmla="*/ 43 h 125"/>
                  <a:gd name="T4" fmla="*/ 27 w 34"/>
                  <a:gd name="T5" fmla="*/ 66 h 125"/>
                  <a:gd name="T6" fmla="*/ 21 w 34"/>
                  <a:gd name="T7" fmla="*/ 90 h 125"/>
                  <a:gd name="T8" fmla="*/ 11 w 34"/>
                  <a:gd name="T9" fmla="*/ 123 h 125"/>
                  <a:gd name="T10" fmla="*/ 3 w 34"/>
                  <a:gd name="T11" fmla="*/ 125 h 125"/>
                  <a:gd name="T12" fmla="*/ 0 w 34"/>
                  <a:gd name="T13" fmla="*/ 118 h 125"/>
                  <a:gd name="T14" fmla="*/ 5 w 34"/>
                  <a:gd name="T15" fmla="*/ 66 h 125"/>
                  <a:gd name="T16" fmla="*/ 8 w 34"/>
                  <a:gd name="T17" fmla="*/ 36 h 125"/>
                  <a:gd name="T18" fmla="*/ 13 w 34"/>
                  <a:gd name="T19" fmla="*/ 9 h 125"/>
                  <a:gd name="T20" fmla="*/ 17 w 34"/>
                  <a:gd name="T21" fmla="*/ 3 h 125"/>
                  <a:gd name="T22" fmla="*/ 24 w 34"/>
                  <a:gd name="T23" fmla="*/ 0 h 125"/>
                  <a:gd name="T24" fmla="*/ 34 w 34"/>
                  <a:gd name="T25" fmla="*/ 9 h 125"/>
                  <a:gd name="T26" fmla="*/ 34 w 34"/>
                  <a:gd name="T27" fmla="*/ 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125">
                    <a:moveTo>
                      <a:pt x="34" y="9"/>
                    </a:moveTo>
                    <a:lnTo>
                      <a:pt x="29" y="43"/>
                    </a:lnTo>
                    <a:lnTo>
                      <a:pt x="27" y="66"/>
                    </a:lnTo>
                    <a:lnTo>
                      <a:pt x="21" y="90"/>
                    </a:lnTo>
                    <a:lnTo>
                      <a:pt x="11" y="123"/>
                    </a:lnTo>
                    <a:lnTo>
                      <a:pt x="3" y="125"/>
                    </a:lnTo>
                    <a:lnTo>
                      <a:pt x="0" y="118"/>
                    </a:lnTo>
                    <a:lnTo>
                      <a:pt x="5" y="66"/>
                    </a:lnTo>
                    <a:lnTo>
                      <a:pt x="8" y="36"/>
                    </a:lnTo>
                    <a:lnTo>
                      <a:pt x="13" y="9"/>
                    </a:lnTo>
                    <a:lnTo>
                      <a:pt x="17" y="3"/>
                    </a:lnTo>
                    <a:lnTo>
                      <a:pt x="24" y="0"/>
                    </a:lnTo>
                    <a:lnTo>
                      <a:pt x="34" y="9"/>
                    </a:lnTo>
                    <a:lnTo>
                      <a:pt x="34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3" name="Freeform 149"/>
              <p:cNvSpPr>
                <a:spLocks/>
              </p:cNvSpPr>
              <p:nvPr/>
            </p:nvSpPr>
            <p:spPr bwMode="auto">
              <a:xfrm>
                <a:off x="3689" y="3391"/>
                <a:ext cx="21" cy="43"/>
              </a:xfrm>
              <a:custGeom>
                <a:avLst/>
                <a:gdLst>
                  <a:gd name="T0" fmla="*/ 62 w 62"/>
                  <a:gd name="T1" fmla="*/ 0 h 129"/>
                  <a:gd name="T2" fmla="*/ 55 w 62"/>
                  <a:gd name="T3" fmla="*/ 44 h 129"/>
                  <a:gd name="T4" fmla="*/ 44 w 62"/>
                  <a:gd name="T5" fmla="*/ 85 h 129"/>
                  <a:gd name="T6" fmla="*/ 26 w 62"/>
                  <a:gd name="T7" fmla="*/ 122 h 129"/>
                  <a:gd name="T8" fmla="*/ 18 w 62"/>
                  <a:gd name="T9" fmla="*/ 129 h 129"/>
                  <a:gd name="T10" fmla="*/ 8 w 62"/>
                  <a:gd name="T11" fmla="*/ 129 h 129"/>
                  <a:gd name="T12" fmla="*/ 0 w 62"/>
                  <a:gd name="T13" fmla="*/ 111 h 129"/>
                  <a:gd name="T14" fmla="*/ 17 w 62"/>
                  <a:gd name="T15" fmla="*/ 74 h 129"/>
                  <a:gd name="T16" fmla="*/ 50 w 62"/>
                  <a:gd name="T17" fmla="*/ 0 h 129"/>
                  <a:gd name="T18" fmla="*/ 62 w 62"/>
                  <a:gd name="T19" fmla="*/ 0 h 129"/>
                  <a:gd name="T20" fmla="*/ 62 w 62"/>
                  <a:gd name="T21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129">
                    <a:moveTo>
                      <a:pt x="62" y="0"/>
                    </a:moveTo>
                    <a:lnTo>
                      <a:pt x="55" y="44"/>
                    </a:lnTo>
                    <a:lnTo>
                      <a:pt x="44" y="85"/>
                    </a:lnTo>
                    <a:lnTo>
                      <a:pt x="26" y="122"/>
                    </a:lnTo>
                    <a:lnTo>
                      <a:pt x="18" y="129"/>
                    </a:lnTo>
                    <a:lnTo>
                      <a:pt x="8" y="129"/>
                    </a:lnTo>
                    <a:lnTo>
                      <a:pt x="0" y="111"/>
                    </a:lnTo>
                    <a:lnTo>
                      <a:pt x="17" y="74"/>
                    </a:lnTo>
                    <a:lnTo>
                      <a:pt x="50" y="0"/>
                    </a:lnTo>
                    <a:lnTo>
                      <a:pt x="62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4" name="Freeform 150"/>
              <p:cNvSpPr>
                <a:spLocks/>
              </p:cNvSpPr>
              <p:nvPr/>
            </p:nvSpPr>
            <p:spPr bwMode="auto">
              <a:xfrm>
                <a:off x="3685" y="3373"/>
                <a:ext cx="37" cy="39"/>
              </a:xfrm>
              <a:custGeom>
                <a:avLst/>
                <a:gdLst>
                  <a:gd name="T0" fmla="*/ 5 w 111"/>
                  <a:gd name="T1" fmla="*/ 0 h 118"/>
                  <a:gd name="T2" fmla="*/ 53 w 111"/>
                  <a:gd name="T3" fmla="*/ 13 h 118"/>
                  <a:gd name="T4" fmla="*/ 86 w 111"/>
                  <a:gd name="T5" fmla="*/ 49 h 118"/>
                  <a:gd name="T6" fmla="*/ 111 w 111"/>
                  <a:gd name="T7" fmla="*/ 110 h 118"/>
                  <a:gd name="T8" fmla="*/ 108 w 111"/>
                  <a:gd name="T9" fmla="*/ 118 h 118"/>
                  <a:gd name="T10" fmla="*/ 101 w 111"/>
                  <a:gd name="T11" fmla="*/ 116 h 118"/>
                  <a:gd name="T12" fmla="*/ 90 w 111"/>
                  <a:gd name="T13" fmla="*/ 104 h 118"/>
                  <a:gd name="T14" fmla="*/ 77 w 111"/>
                  <a:gd name="T15" fmla="*/ 93 h 118"/>
                  <a:gd name="T16" fmla="*/ 54 w 111"/>
                  <a:gd name="T17" fmla="*/ 69 h 118"/>
                  <a:gd name="T18" fmla="*/ 35 w 111"/>
                  <a:gd name="T19" fmla="*/ 31 h 118"/>
                  <a:gd name="T20" fmla="*/ 23 w 111"/>
                  <a:gd name="T21" fmla="*/ 17 h 118"/>
                  <a:gd name="T22" fmla="*/ 5 w 111"/>
                  <a:gd name="T23" fmla="*/ 12 h 118"/>
                  <a:gd name="T24" fmla="*/ 0 w 111"/>
                  <a:gd name="T25" fmla="*/ 5 h 118"/>
                  <a:gd name="T26" fmla="*/ 5 w 111"/>
                  <a:gd name="T27" fmla="*/ 0 h 118"/>
                  <a:gd name="T28" fmla="*/ 5 w 111"/>
                  <a:gd name="T29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1" h="118">
                    <a:moveTo>
                      <a:pt x="5" y="0"/>
                    </a:moveTo>
                    <a:lnTo>
                      <a:pt x="53" y="13"/>
                    </a:lnTo>
                    <a:lnTo>
                      <a:pt x="86" y="49"/>
                    </a:lnTo>
                    <a:lnTo>
                      <a:pt x="111" y="110"/>
                    </a:lnTo>
                    <a:lnTo>
                      <a:pt x="108" y="118"/>
                    </a:lnTo>
                    <a:lnTo>
                      <a:pt x="101" y="116"/>
                    </a:lnTo>
                    <a:lnTo>
                      <a:pt x="90" y="104"/>
                    </a:lnTo>
                    <a:lnTo>
                      <a:pt x="77" y="93"/>
                    </a:lnTo>
                    <a:lnTo>
                      <a:pt x="54" y="69"/>
                    </a:lnTo>
                    <a:lnTo>
                      <a:pt x="35" y="31"/>
                    </a:lnTo>
                    <a:lnTo>
                      <a:pt x="23" y="17"/>
                    </a:lnTo>
                    <a:lnTo>
                      <a:pt x="5" y="12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5" name="Freeform 151"/>
              <p:cNvSpPr>
                <a:spLocks/>
              </p:cNvSpPr>
              <p:nvPr/>
            </p:nvSpPr>
            <p:spPr bwMode="auto">
              <a:xfrm>
                <a:off x="3652" y="3422"/>
                <a:ext cx="32" cy="265"/>
              </a:xfrm>
              <a:custGeom>
                <a:avLst/>
                <a:gdLst>
                  <a:gd name="T0" fmla="*/ 91 w 95"/>
                  <a:gd name="T1" fmla="*/ 12 h 794"/>
                  <a:gd name="T2" fmla="*/ 72 w 95"/>
                  <a:gd name="T3" fmla="*/ 25 h 794"/>
                  <a:gd name="T4" fmla="*/ 66 w 95"/>
                  <a:gd name="T5" fmla="*/ 50 h 794"/>
                  <a:gd name="T6" fmla="*/ 53 w 95"/>
                  <a:gd name="T7" fmla="*/ 104 h 794"/>
                  <a:gd name="T8" fmla="*/ 38 w 95"/>
                  <a:gd name="T9" fmla="*/ 168 h 794"/>
                  <a:gd name="T10" fmla="*/ 27 w 95"/>
                  <a:gd name="T11" fmla="*/ 232 h 794"/>
                  <a:gd name="T12" fmla="*/ 24 w 95"/>
                  <a:gd name="T13" fmla="*/ 255 h 794"/>
                  <a:gd name="T14" fmla="*/ 31 w 95"/>
                  <a:gd name="T15" fmla="*/ 303 h 794"/>
                  <a:gd name="T16" fmla="*/ 40 w 95"/>
                  <a:gd name="T17" fmla="*/ 350 h 794"/>
                  <a:gd name="T18" fmla="*/ 45 w 95"/>
                  <a:gd name="T19" fmla="*/ 391 h 794"/>
                  <a:gd name="T20" fmla="*/ 50 w 95"/>
                  <a:gd name="T21" fmla="*/ 438 h 794"/>
                  <a:gd name="T22" fmla="*/ 59 w 95"/>
                  <a:gd name="T23" fmla="*/ 487 h 794"/>
                  <a:gd name="T24" fmla="*/ 58 w 95"/>
                  <a:gd name="T25" fmla="*/ 533 h 794"/>
                  <a:gd name="T26" fmla="*/ 50 w 95"/>
                  <a:gd name="T27" fmla="*/ 571 h 794"/>
                  <a:gd name="T28" fmla="*/ 37 w 95"/>
                  <a:gd name="T29" fmla="*/ 655 h 794"/>
                  <a:gd name="T30" fmla="*/ 26 w 95"/>
                  <a:gd name="T31" fmla="*/ 716 h 794"/>
                  <a:gd name="T32" fmla="*/ 36 w 95"/>
                  <a:gd name="T33" fmla="*/ 730 h 794"/>
                  <a:gd name="T34" fmla="*/ 51 w 95"/>
                  <a:gd name="T35" fmla="*/ 743 h 794"/>
                  <a:gd name="T36" fmla="*/ 66 w 95"/>
                  <a:gd name="T37" fmla="*/ 784 h 794"/>
                  <a:gd name="T38" fmla="*/ 67 w 95"/>
                  <a:gd name="T39" fmla="*/ 792 h 794"/>
                  <a:gd name="T40" fmla="*/ 59 w 95"/>
                  <a:gd name="T41" fmla="*/ 794 h 794"/>
                  <a:gd name="T42" fmla="*/ 19 w 95"/>
                  <a:gd name="T43" fmla="*/ 756 h 794"/>
                  <a:gd name="T44" fmla="*/ 14 w 95"/>
                  <a:gd name="T45" fmla="*/ 715 h 794"/>
                  <a:gd name="T46" fmla="*/ 26 w 95"/>
                  <a:gd name="T47" fmla="*/ 654 h 794"/>
                  <a:gd name="T48" fmla="*/ 35 w 95"/>
                  <a:gd name="T49" fmla="*/ 490 h 794"/>
                  <a:gd name="T50" fmla="*/ 16 w 95"/>
                  <a:gd name="T51" fmla="*/ 392 h 794"/>
                  <a:gd name="T52" fmla="*/ 11 w 95"/>
                  <a:gd name="T53" fmla="*/ 350 h 794"/>
                  <a:gd name="T54" fmla="*/ 0 w 95"/>
                  <a:gd name="T55" fmla="*/ 255 h 794"/>
                  <a:gd name="T56" fmla="*/ 1 w 95"/>
                  <a:gd name="T57" fmla="*/ 228 h 794"/>
                  <a:gd name="T58" fmla="*/ 29 w 95"/>
                  <a:gd name="T59" fmla="*/ 92 h 794"/>
                  <a:gd name="T60" fmla="*/ 51 w 95"/>
                  <a:gd name="T61" fmla="*/ 37 h 794"/>
                  <a:gd name="T62" fmla="*/ 64 w 95"/>
                  <a:gd name="T63" fmla="*/ 15 h 794"/>
                  <a:gd name="T64" fmla="*/ 89 w 95"/>
                  <a:gd name="T65" fmla="*/ 0 h 794"/>
                  <a:gd name="T66" fmla="*/ 95 w 95"/>
                  <a:gd name="T67" fmla="*/ 4 h 794"/>
                  <a:gd name="T68" fmla="*/ 91 w 95"/>
                  <a:gd name="T69" fmla="*/ 12 h 794"/>
                  <a:gd name="T70" fmla="*/ 91 w 95"/>
                  <a:gd name="T71" fmla="*/ 12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5" h="794">
                    <a:moveTo>
                      <a:pt x="91" y="12"/>
                    </a:moveTo>
                    <a:lnTo>
                      <a:pt x="72" y="25"/>
                    </a:lnTo>
                    <a:lnTo>
                      <a:pt x="66" y="50"/>
                    </a:lnTo>
                    <a:lnTo>
                      <a:pt x="53" y="104"/>
                    </a:lnTo>
                    <a:lnTo>
                      <a:pt x="38" y="168"/>
                    </a:lnTo>
                    <a:lnTo>
                      <a:pt x="27" y="232"/>
                    </a:lnTo>
                    <a:lnTo>
                      <a:pt x="24" y="255"/>
                    </a:lnTo>
                    <a:lnTo>
                      <a:pt x="31" y="303"/>
                    </a:lnTo>
                    <a:lnTo>
                      <a:pt x="40" y="350"/>
                    </a:lnTo>
                    <a:lnTo>
                      <a:pt x="45" y="391"/>
                    </a:lnTo>
                    <a:lnTo>
                      <a:pt x="50" y="438"/>
                    </a:lnTo>
                    <a:lnTo>
                      <a:pt x="59" y="487"/>
                    </a:lnTo>
                    <a:lnTo>
                      <a:pt x="58" y="533"/>
                    </a:lnTo>
                    <a:lnTo>
                      <a:pt x="50" y="571"/>
                    </a:lnTo>
                    <a:lnTo>
                      <a:pt x="37" y="655"/>
                    </a:lnTo>
                    <a:lnTo>
                      <a:pt x="26" y="716"/>
                    </a:lnTo>
                    <a:lnTo>
                      <a:pt x="36" y="730"/>
                    </a:lnTo>
                    <a:lnTo>
                      <a:pt x="51" y="743"/>
                    </a:lnTo>
                    <a:lnTo>
                      <a:pt x="66" y="784"/>
                    </a:lnTo>
                    <a:lnTo>
                      <a:pt x="67" y="792"/>
                    </a:lnTo>
                    <a:lnTo>
                      <a:pt x="59" y="794"/>
                    </a:lnTo>
                    <a:lnTo>
                      <a:pt x="19" y="756"/>
                    </a:lnTo>
                    <a:lnTo>
                      <a:pt x="14" y="715"/>
                    </a:lnTo>
                    <a:lnTo>
                      <a:pt x="26" y="654"/>
                    </a:lnTo>
                    <a:lnTo>
                      <a:pt x="35" y="490"/>
                    </a:lnTo>
                    <a:lnTo>
                      <a:pt x="16" y="392"/>
                    </a:lnTo>
                    <a:lnTo>
                      <a:pt x="11" y="350"/>
                    </a:lnTo>
                    <a:lnTo>
                      <a:pt x="0" y="255"/>
                    </a:lnTo>
                    <a:lnTo>
                      <a:pt x="1" y="228"/>
                    </a:lnTo>
                    <a:lnTo>
                      <a:pt x="29" y="92"/>
                    </a:lnTo>
                    <a:lnTo>
                      <a:pt x="51" y="37"/>
                    </a:lnTo>
                    <a:lnTo>
                      <a:pt x="64" y="15"/>
                    </a:lnTo>
                    <a:lnTo>
                      <a:pt x="89" y="0"/>
                    </a:lnTo>
                    <a:lnTo>
                      <a:pt x="95" y="4"/>
                    </a:lnTo>
                    <a:lnTo>
                      <a:pt x="91" y="12"/>
                    </a:lnTo>
                    <a:lnTo>
                      <a:pt x="91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6" name="Freeform 152"/>
              <p:cNvSpPr>
                <a:spLocks/>
              </p:cNvSpPr>
              <p:nvPr/>
            </p:nvSpPr>
            <p:spPr bwMode="auto">
              <a:xfrm>
                <a:off x="3689" y="3429"/>
                <a:ext cx="32" cy="168"/>
              </a:xfrm>
              <a:custGeom>
                <a:avLst/>
                <a:gdLst>
                  <a:gd name="T0" fmla="*/ 11 w 97"/>
                  <a:gd name="T1" fmla="*/ 2 h 504"/>
                  <a:gd name="T2" fmla="*/ 41 w 97"/>
                  <a:gd name="T3" fmla="*/ 104 h 504"/>
                  <a:gd name="T4" fmla="*/ 35 w 97"/>
                  <a:gd name="T5" fmla="*/ 125 h 504"/>
                  <a:gd name="T6" fmla="*/ 37 w 97"/>
                  <a:gd name="T7" fmla="*/ 152 h 504"/>
                  <a:gd name="T8" fmla="*/ 48 w 97"/>
                  <a:gd name="T9" fmla="*/ 237 h 504"/>
                  <a:gd name="T10" fmla="*/ 55 w 97"/>
                  <a:gd name="T11" fmla="*/ 271 h 504"/>
                  <a:gd name="T12" fmla="*/ 64 w 97"/>
                  <a:gd name="T13" fmla="*/ 299 h 504"/>
                  <a:gd name="T14" fmla="*/ 82 w 97"/>
                  <a:gd name="T15" fmla="*/ 360 h 504"/>
                  <a:gd name="T16" fmla="*/ 95 w 97"/>
                  <a:gd name="T17" fmla="*/ 429 h 504"/>
                  <a:gd name="T18" fmla="*/ 97 w 97"/>
                  <a:gd name="T19" fmla="*/ 497 h 504"/>
                  <a:gd name="T20" fmla="*/ 92 w 97"/>
                  <a:gd name="T21" fmla="*/ 504 h 504"/>
                  <a:gd name="T22" fmla="*/ 86 w 97"/>
                  <a:gd name="T23" fmla="*/ 498 h 504"/>
                  <a:gd name="T24" fmla="*/ 81 w 97"/>
                  <a:gd name="T25" fmla="*/ 464 h 504"/>
                  <a:gd name="T26" fmla="*/ 72 w 97"/>
                  <a:gd name="T27" fmla="*/ 434 h 504"/>
                  <a:gd name="T28" fmla="*/ 48 w 97"/>
                  <a:gd name="T29" fmla="*/ 369 h 504"/>
                  <a:gd name="T30" fmla="*/ 39 w 97"/>
                  <a:gd name="T31" fmla="*/ 334 h 504"/>
                  <a:gd name="T32" fmla="*/ 30 w 97"/>
                  <a:gd name="T33" fmla="*/ 306 h 504"/>
                  <a:gd name="T34" fmla="*/ 15 w 97"/>
                  <a:gd name="T35" fmla="*/ 241 h 504"/>
                  <a:gd name="T36" fmla="*/ 13 w 97"/>
                  <a:gd name="T37" fmla="*/ 197 h 504"/>
                  <a:gd name="T38" fmla="*/ 15 w 97"/>
                  <a:gd name="T39" fmla="*/ 152 h 504"/>
                  <a:gd name="T40" fmla="*/ 16 w 97"/>
                  <a:gd name="T41" fmla="*/ 123 h 504"/>
                  <a:gd name="T42" fmla="*/ 17 w 97"/>
                  <a:gd name="T43" fmla="*/ 106 h 504"/>
                  <a:gd name="T44" fmla="*/ 0 w 97"/>
                  <a:gd name="T45" fmla="*/ 6 h 504"/>
                  <a:gd name="T46" fmla="*/ 3 w 97"/>
                  <a:gd name="T47" fmla="*/ 0 h 504"/>
                  <a:gd name="T48" fmla="*/ 11 w 97"/>
                  <a:gd name="T49" fmla="*/ 2 h 504"/>
                  <a:gd name="T50" fmla="*/ 11 w 97"/>
                  <a:gd name="T51" fmla="*/ 2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7" h="504">
                    <a:moveTo>
                      <a:pt x="11" y="2"/>
                    </a:moveTo>
                    <a:lnTo>
                      <a:pt x="41" y="104"/>
                    </a:lnTo>
                    <a:lnTo>
                      <a:pt x="35" y="125"/>
                    </a:lnTo>
                    <a:lnTo>
                      <a:pt x="37" y="152"/>
                    </a:lnTo>
                    <a:lnTo>
                      <a:pt x="48" y="237"/>
                    </a:lnTo>
                    <a:lnTo>
                      <a:pt x="55" y="271"/>
                    </a:lnTo>
                    <a:lnTo>
                      <a:pt x="64" y="299"/>
                    </a:lnTo>
                    <a:lnTo>
                      <a:pt x="82" y="360"/>
                    </a:lnTo>
                    <a:lnTo>
                      <a:pt x="95" y="429"/>
                    </a:lnTo>
                    <a:lnTo>
                      <a:pt x="97" y="497"/>
                    </a:lnTo>
                    <a:lnTo>
                      <a:pt x="92" y="504"/>
                    </a:lnTo>
                    <a:lnTo>
                      <a:pt x="86" y="498"/>
                    </a:lnTo>
                    <a:lnTo>
                      <a:pt x="81" y="464"/>
                    </a:lnTo>
                    <a:lnTo>
                      <a:pt x="72" y="434"/>
                    </a:lnTo>
                    <a:lnTo>
                      <a:pt x="48" y="369"/>
                    </a:lnTo>
                    <a:lnTo>
                      <a:pt x="39" y="334"/>
                    </a:lnTo>
                    <a:lnTo>
                      <a:pt x="30" y="306"/>
                    </a:lnTo>
                    <a:lnTo>
                      <a:pt x="15" y="241"/>
                    </a:lnTo>
                    <a:lnTo>
                      <a:pt x="13" y="197"/>
                    </a:lnTo>
                    <a:lnTo>
                      <a:pt x="15" y="152"/>
                    </a:lnTo>
                    <a:lnTo>
                      <a:pt x="16" y="123"/>
                    </a:lnTo>
                    <a:lnTo>
                      <a:pt x="17" y="106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11" y="2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7" name="Freeform 153"/>
              <p:cNvSpPr>
                <a:spLocks/>
              </p:cNvSpPr>
              <p:nvPr/>
            </p:nvSpPr>
            <p:spPr bwMode="auto">
              <a:xfrm>
                <a:off x="3737" y="3274"/>
                <a:ext cx="50" cy="146"/>
              </a:xfrm>
              <a:custGeom>
                <a:avLst/>
                <a:gdLst>
                  <a:gd name="T0" fmla="*/ 150 w 151"/>
                  <a:gd name="T1" fmla="*/ 9 h 439"/>
                  <a:gd name="T2" fmla="*/ 129 w 151"/>
                  <a:gd name="T3" fmla="*/ 25 h 439"/>
                  <a:gd name="T4" fmla="*/ 111 w 151"/>
                  <a:gd name="T5" fmla="*/ 40 h 439"/>
                  <a:gd name="T6" fmla="*/ 83 w 151"/>
                  <a:gd name="T7" fmla="*/ 72 h 439"/>
                  <a:gd name="T8" fmla="*/ 52 w 151"/>
                  <a:gd name="T9" fmla="*/ 155 h 439"/>
                  <a:gd name="T10" fmla="*/ 38 w 151"/>
                  <a:gd name="T11" fmla="*/ 203 h 439"/>
                  <a:gd name="T12" fmla="*/ 31 w 151"/>
                  <a:gd name="T13" fmla="*/ 317 h 439"/>
                  <a:gd name="T14" fmla="*/ 43 w 151"/>
                  <a:gd name="T15" fmla="*/ 432 h 439"/>
                  <a:gd name="T16" fmla="*/ 39 w 151"/>
                  <a:gd name="T17" fmla="*/ 439 h 439"/>
                  <a:gd name="T18" fmla="*/ 33 w 151"/>
                  <a:gd name="T19" fmla="*/ 434 h 439"/>
                  <a:gd name="T20" fmla="*/ 0 w 151"/>
                  <a:gd name="T21" fmla="*/ 195 h 439"/>
                  <a:gd name="T22" fmla="*/ 16 w 151"/>
                  <a:gd name="T23" fmla="*/ 147 h 439"/>
                  <a:gd name="T24" fmla="*/ 21 w 151"/>
                  <a:gd name="T25" fmla="*/ 122 h 439"/>
                  <a:gd name="T26" fmla="*/ 30 w 151"/>
                  <a:gd name="T27" fmla="*/ 98 h 439"/>
                  <a:gd name="T28" fmla="*/ 43 w 151"/>
                  <a:gd name="T29" fmla="*/ 79 h 439"/>
                  <a:gd name="T30" fmla="*/ 58 w 151"/>
                  <a:gd name="T31" fmla="*/ 62 h 439"/>
                  <a:gd name="T32" fmla="*/ 76 w 151"/>
                  <a:gd name="T33" fmla="*/ 47 h 439"/>
                  <a:gd name="T34" fmla="*/ 97 w 151"/>
                  <a:gd name="T35" fmla="*/ 32 h 439"/>
                  <a:gd name="T36" fmla="*/ 119 w 151"/>
                  <a:gd name="T37" fmla="*/ 17 h 439"/>
                  <a:gd name="T38" fmla="*/ 144 w 151"/>
                  <a:gd name="T39" fmla="*/ 0 h 439"/>
                  <a:gd name="T40" fmla="*/ 151 w 151"/>
                  <a:gd name="T41" fmla="*/ 1 h 439"/>
                  <a:gd name="T42" fmla="*/ 150 w 151"/>
                  <a:gd name="T43" fmla="*/ 9 h 439"/>
                  <a:gd name="T44" fmla="*/ 150 w 151"/>
                  <a:gd name="T45" fmla="*/ 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1" h="439">
                    <a:moveTo>
                      <a:pt x="150" y="9"/>
                    </a:moveTo>
                    <a:lnTo>
                      <a:pt x="129" y="25"/>
                    </a:lnTo>
                    <a:lnTo>
                      <a:pt x="111" y="40"/>
                    </a:lnTo>
                    <a:lnTo>
                      <a:pt x="83" y="72"/>
                    </a:lnTo>
                    <a:lnTo>
                      <a:pt x="52" y="155"/>
                    </a:lnTo>
                    <a:lnTo>
                      <a:pt x="38" y="203"/>
                    </a:lnTo>
                    <a:lnTo>
                      <a:pt x="31" y="317"/>
                    </a:lnTo>
                    <a:lnTo>
                      <a:pt x="43" y="432"/>
                    </a:lnTo>
                    <a:lnTo>
                      <a:pt x="39" y="439"/>
                    </a:lnTo>
                    <a:lnTo>
                      <a:pt x="33" y="434"/>
                    </a:lnTo>
                    <a:lnTo>
                      <a:pt x="0" y="195"/>
                    </a:lnTo>
                    <a:lnTo>
                      <a:pt x="16" y="147"/>
                    </a:lnTo>
                    <a:lnTo>
                      <a:pt x="21" y="122"/>
                    </a:lnTo>
                    <a:lnTo>
                      <a:pt x="30" y="98"/>
                    </a:lnTo>
                    <a:lnTo>
                      <a:pt x="43" y="79"/>
                    </a:lnTo>
                    <a:lnTo>
                      <a:pt x="58" y="62"/>
                    </a:lnTo>
                    <a:lnTo>
                      <a:pt x="76" y="47"/>
                    </a:lnTo>
                    <a:lnTo>
                      <a:pt x="97" y="32"/>
                    </a:lnTo>
                    <a:lnTo>
                      <a:pt x="119" y="17"/>
                    </a:lnTo>
                    <a:lnTo>
                      <a:pt x="144" y="0"/>
                    </a:lnTo>
                    <a:lnTo>
                      <a:pt x="151" y="1"/>
                    </a:lnTo>
                    <a:lnTo>
                      <a:pt x="150" y="9"/>
                    </a:lnTo>
                    <a:lnTo>
                      <a:pt x="15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8" name="Freeform 154"/>
              <p:cNvSpPr>
                <a:spLocks/>
              </p:cNvSpPr>
              <p:nvPr/>
            </p:nvSpPr>
            <p:spPr bwMode="auto">
              <a:xfrm>
                <a:off x="3740" y="3333"/>
                <a:ext cx="44" cy="223"/>
              </a:xfrm>
              <a:custGeom>
                <a:avLst/>
                <a:gdLst>
                  <a:gd name="T0" fmla="*/ 131 w 132"/>
                  <a:gd name="T1" fmla="*/ 8 h 669"/>
                  <a:gd name="T2" fmla="*/ 89 w 132"/>
                  <a:gd name="T3" fmla="*/ 64 h 669"/>
                  <a:gd name="T4" fmla="*/ 71 w 132"/>
                  <a:gd name="T5" fmla="*/ 119 h 669"/>
                  <a:gd name="T6" fmla="*/ 61 w 132"/>
                  <a:gd name="T7" fmla="*/ 179 h 669"/>
                  <a:gd name="T8" fmla="*/ 45 w 132"/>
                  <a:gd name="T9" fmla="*/ 247 h 669"/>
                  <a:gd name="T10" fmla="*/ 35 w 132"/>
                  <a:gd name="T11" fmla="*/ 292 h 669"/>
                  <a:gd name="T12" fmla="*/ 35 w 132"/>
                  <a:gd name="T13" fmla="*/ 339 h 669"/>
                  <a:gd name="T14" fmla="*/ 42 w 132"/>
                  <a:gd name="T15" fmla="*/ 399 h 669"/>
                  <a:gd name="T16" fmla="*/ 49 w 132"/>
                  <a:gd name="T17" fmla="*/ 474 h 669"/>
                  <a:gd name="T18" fmla="*/ 56 w 132"/>
                  <a:gd name="T19" fmla="*/ 516 h 669"/>
                  <a:gd name="T20" fmla="*/ 52 w 132"/>
                  <a:gd name="T21" fmla="*/ 548 h 669"/>
                  <a:gd name="T22" fmla="*/ 44 w 132"/>
                  <a:gd name="T23" fmla="*/ 580 h 669"/>
                  <a:gd name="T24" fmla="*/ 20 w 132"/>
                  <a:gd name="T25" fmla="*/ 667 h 669"/>
                  <a:gd name="T26" fmla="*/ 13 w 132"/>
                  <a:gd name="T27" fmla="*/ 669 h 669"/>
                  <a:gd name="T28" fmla="*/ 9 w 132"/>
                  <a:gd name="T29" fmla="*/ 663 h 669"/>
                  <a:gd name="T30" fmla="*/ 14 w 132"/>
                  <a:gd name="T31" fmla="*/ 618 h 669"/>
                  <a:gd name="T32" fmla="*/ 16 w 132"/>
                  <a:gd name="T33" fmla="*/ 574 h 669"/>
                  <a:gd name="T34" fmla="*/ 27 w 132"/>
                  <a:gd name="T35" fmla="*/ 517 h 669"/>
                  <a:gd name="T36" fmla="*/ 26 w 132"/>
                  <a:gd name="T37" fmla="*/ 476 h 669"/>
                  <a:gd name="T38" fmla="*/ 18 w 132"/>
                  <a:gd name="T39" fmla="*/ 401 h 669"/>
                  <a:gd name="T40" fmla="*/ 0 w 132"/>
                  <a:gd name="T41" fmla="*/ 339 h 669"/>
                  <a:gd name="T42" fmla="*/ 2 w 132"/>
                  <a:gd name="T43" fmla="*/ 287 h 669"/>
                  <a:gd name="T44" fmla="*/ 12 w 132"/>
                  <a:gd name="T45" fmla="*/ 235 h 669"/>
                  <a:gd name="T46" fmla="*/ 33 w 132"/>
                  <a:gd name="T47" fmla="*/ 167 h 669"/>
                  <a:gd name="T48" fmla="*/ 51 w 132"/>
                  <a:gd name="T49" fmla="*/ 109 h 669"/>
                  <a:gd name="T50" fmla="*/ 62 w 132"/>
                  <a:gd name="T51" fmla="*/ 82 h 669"/>
                  <a:gd name="T52" fmla="*/ 78 w 132"/>
                  <a:gd name="T53" fmla="*/ 56 h 669"/>
                  <a:gd name="T54" fmla="*/ 97 w 132"/>
                  <a:gd name="T55" fmla="*/ 29 h 669"/>
                  <a:gd name="T56" fmla="*/ 122 w 132"/>
                  <a:gd name="T57" fmla="*/ 0 h 669"/>
                  <a:gd name="T58" fmla="*/ 131 w 132"/>
                  <a:gd name="T59" fmla="*/ 0 h 669"/>
                  <a:gd name="T60" fmla="*/ 132 w 132"/>
                  <a:gd name="T61" fmla="*/ 4 h 669"/>
                  <a:gd name="T62" fmla="*/ 131 w 132"/>
                  <a:gd name="T63" fmla="*/ 8 h 669"/>
                  <a:gd name="T64" fmla="*/ 131 w 132"/>
                  <a:gd name="T65" fmla="*/ 8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2" h="669">
                    <a:moveTo>
                      <a:pt x="131" y="8"/>
                    </a:moveTo>
                    <a:lnTo>
                      <a:pt x="89" y="64"/>
                    </a:lnTo>
                    <a:lnTo>
                      <a:pt x="71" y="119"/>
                    </a:lnTo>
                    <a:lnTo>
                      <a:pt x="61" y="179"/>
                    </a:lnTo>
                    <a:lnTo>
                      <a:pt x="45" y="247"/>
                    </a:lnTo>
                    <a:lnTo>
                      <a:pt x="35" y="292"/>
                    </a:lnTo>
                    <a:lnTo>
                      <a:pt x="35" y="339"/>
                    </a:lnTo>
                    <a:lnTo>
                      <a:pt x="42" y="399"/>
                    </a:lnTo>
                    <a:lnTo>
                      <a:pt x="49" y="474"/>
                    </a:lnTo>
                    <a:lnTo>
                      <a:pt x="56" y="516"/>
                    </a:lnTo>
                    <a:lnTo>
                      <a:pt x="52" y="548"/>
                    </a:lnTo>
                    <a:lnTo>
                      <a:pt x="44" y="580"/>
                    </a:lnTo>
                    <a:lnTo>
                      <a:pt x="20" y="667"/>
                    </a:lnTo>
                    <a:lnTo>
                      <a:pt x="13" y="669"/>
                    </a:lnTo>
                    <a:lnTo>
                      <a:pt x="9" y="663"/>
                    </a:lnTo>
                    <a:lnTo>
                      <a:pt x="14" y="618"/>
                    </a:lnTo>
                    <a:lnTo>
                      <a:pt x="16" y="574"/>
                    </a:lnTo>
                    <a:lnTo>
                      <a:pt x="27" y="517"/>
                    </a:lnTo>
                    <a:lnTo>
                      <a:pt x="26" y="476"/>
                    </a:lnTo>
                    <a:lnTo>
                      <a:pt x="18" y="401"/>
                    </a:lnTo>
                    <a:lnTo>
                      <a:pt x="0" y="339"/>
                    </a:lnTo>
                    <a:lnTo>
                      <a:pt x="2" y="287"/>
                    </a:lnTo>
                    <a:lnTo>
                      <a:pt x="12" y="235"/>
                    </a:lnTo>
                    <a:lnTo>
                      <a:pt x="33" y="167"/>
                    </a:lnTo>
                    <a:lnTo>
                      <a:pt x="51" y="109"/>
                    </a:lnTo>
                    <a:lnTo>
                      <a:pt x="62" y="82"/>
                    </a:lnTo>
                    <a:lnTo>
                      <a:pt x="78" y="56"/>
                    </a:lnTo>
                    <a:lnTo>
                      <a:pt x="97" y="29"/>
                    </a:lnTo>
                    <a:lnTo>
                      <a:pt x="122" y="0"/>
                    </a:lnTo>
                    <a:lnTo>
                      <a:pt x="131" y="0"/>
                    </a:lnTo>
                    <a:lnTo>
                      <a:pt x="132" y="4"/>
                    </a:lnTo>
                    <a:lnTo>
                      <a:pt x="131" y="8"/>
                    </a:lnTo>
                    <a:lnTo>
                      <a:pt x="13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19" name="Freeform 155"/>
              <p:cNvSpPr>
                <a:spLocks/>
              </p:cNvSpPr>
              <p:nvPr/>
            </p:nvSpPr>
            <p:spPr bwMode="auto">
              <a:xfrm>
                <a:off x="3804" y="3547"/>
                <a:ext cx="29" cy="48"/>
              </a:xfrm>
              <a:custGeom>
                <a:avLst/>
                <a:gdLst>
                  <a:gd name="T0" fmla="*/ 73 w 88"/>
                  <a:gd name="T1" fmla="*/ 146 h 146"/>
                  <a:gd name="T2" fmla="*/ 41 w 88"/>
                  <a:gd name="T3" fmla="*/ 121 h 146"/>
                  <a:gd name="T4" fmla="*/ 19 w 88"/>
                  <a:gd name="T5" fmla="*/ 93 h 146"/>
                  <a:gd name="T6" fmla="*/ 0 w 88"/>
                  <a:gd name="T7" fmla="*/ 19 h 146"/>
                  <a:gd name="T8" fmla="*/ 6 w 88"/>
                  <a:gd name="T9" fmla="*/ 5 h 146"/>
                  <a:gd name="T10" fmla="*/ 19 w 88"/>
                  <a:gd name="T11" fmla="*/ 0 h 146"/>
                  <a:gd name="T12" fmla="*/ 33 w 88"/>
                  <a:gd name="T13" fmla="*/ 4 h 146"/>
                  <a:gd name="T14" fmla="*/ 39 w 88"/>
                  <a:gd name="T15" fmla="*/ 18 h 146"/>
                  <a:gd name="T16" fmla="*/ 47 w 88"/>
                  <a:gd name="T17" fmla="*/ 80 h 146"/>
                  <a:gd name="T18" fmla="*/ 61 w 88"/>
                  <a:gd name="T19" fmla="*/ 106 h 146"/>
                  <a:gd name="T20" fmla="*/ 70 w 88"/>
                  <a:gd name="T21" fmla="*/ 117 h 146"/>
                  <a:gd name="T22" fmla="*/ 84 w 88"/>
                  <a:gd name="T23" fmla="*/ 126 h 146"/>
                  <a:gd name="T24" fmla="*/ 88 w 88"/>
                  <a:gd name="T25" fmla="*/ 142 h 146"/>
                  <a:gd name="T26" fmla="*/ 73 w 88"/>
                  <a:gd name="T27" fmla="*/ 146 h 146"/>
                  <a:gd name="T28" fmla="*/ 73 w 88"/>
                  <a:gd name="T2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146">
                    <a:moveTo>
                      <a:pt x="73" y="146"/>
                    </a:moveTo>
                    <a:lnTo>
                      <a:pt x="41" y="121"/>
                    </a:lnTo>
                    <a:lnTo>
                      <a:pt x="19" y="93"/>
                    </a:lnTo>
                    <a:lnTo>
                      <a:pt x="0" y="19"/>
                    </a:lnTo>
                    <a:lnTo>
                      <a:pt x="6" y="5"/>
                    </a:lnTo>
                    <a:lnTo>
                      <a:pt x="19" y="0"/>
                    </a:lnTo>
                    <a:lnTo>
                      <a:pt x="33" y="4"/>
                    </a:lnTo>
                    <a:lnTo>
                      <a:pt x="39" y="18"/>
                    </a:lnTo>
                    <a:lnTo>
                      <a:pt x="47" y="80"/>
                    </a:lnTo>
                    <a:lnTo>
                      <a:pt x="61" y="106"/>
                    </a:lnTo>
                    <a:lnTo>
                      <a:pt x="70" y="117"/>
                    </a:lnTo>
                    <a:lnTo>
                      <a:pt x="84" y="126"/>
                    </a:lnTo>
                    <a:lnTo>
                      <a:pt x="88" y="142"/>
                    </a:lnTo>
                    <a:lnTo>
                      <a:pt x="73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0" name="Freeform 156"/>
              <p:cNvSpPr>
                <a:spLocks/>
              </p:cNvSpPr>
              <p:nvPr/>
            </p:nvSpPr>
            <p:spPr bwMode="auto">
              <a:xfrm>
                <a:off x="3716" y="3548"/>
                <a:ext cx="90" cy="90"/>
              </a:xfrm>
              <a:custGeom>
                <a:avLst/>
                <a:gdLst>
                  <a:gd name="T0" fmla="*/ 264 w 269"/>
                  <a:gd name="T1" fmla="*/ 11 h 270"/>
                  <a:gd name="T2" fmla="*/ 233 w 269"/>
                  <a:gd name="T3" fmla="*/ 29 h 270"/>
                  <a:gd name="T4" fmla="*/ 221 w 269"/>
                  <a:gd name="T5" fmla="*/ 42 h 270"/>
                  <a:gd name="T6" fmla="*/ 207 w 269"/>
                  <a:gd name="T7" fmla="*/ 54 h 270"/>
                  <a:gd name="T8" fmla="*/ 184 w 269"/>
                  <a:gd name="T9" fmla="*/ 67 h 270"/>
                  <a:gd name="T10" fmla="*/ 160 w 269"/>
                  <a:gd name="T11" fmla="*/ 73 h 270"/>
                  <a:gd name="T12" fmla="*/ 109 w 269"/>
                  <a:gd name="T13" fmla="*/ 80 h 270"/>
                  <a:gd name="T14" fmla="*/ 78 w 269"/>
                  <a:gd name="T15" fmla="*/ 67 h 270"/>
                  <a:gd name="T16" fmla="*/ 48 w 269"/>
                  <a:gd name="T17" fmla="*/ 56 h 270"/>
                  <a:gd name="T18" fmla="*/ 30 w 269"/>
                  <a:gd name="T19" fmla="*/ 130 h 270"/>
                  <a:gd name="T20" fmla="*/ 31 w 269"/>
                  <a:gd name="T21" fmla="*/ 184 h 270"/>
                  <a:gd name="T22" fmla="*/ 42 w 269"/>
                  <a:gd name="T23" fmla="*/ 209 h 270"/>
                  <a:gd name="T24" fmla="*/ 58 w 269"/>
                  <a:gd name="T25" fmla="*/ 233 h 270"/>
                  <a:gd name="T26" fmla="*/ 114 w 269"/>
                  <a:gd name="T27" fmla="*/ 251 h 270"/>
                  <a:gd name="T28" fmla="*/ 169 w 269"/>
                  <a:gd name="T29" fmla="*/ 253 h 270"/>
                  <a:gd name="T30" fmla="*/ 176 w 269"/>
                  <a:gd name="T31" fmla="*/ 257 h 270"/>
                  <a:gd name="T32" fmla="*/ 171 w 269"/>
                  <a:gd name="T33" fmla="*/ 263 h 270"/>
                  <a:gd name="T34" fmla="*/ 106 w 269"/>
                  <a:gd name="T35" fmla="*/ 270 h 270"/>
                  <a:gd name="T36" fmla="*/ 40 w 269"/>
                  <a:gd name="T37" fmla="*/ 257 h 270"/>
                  <a:gd name="T38" fmla="*/ 20 w 269"/>
                  <a:gd name="T39" fmla="*/ 224 h 270"/>
                  <a:gd name="T40" fmla="*/ 5 w 269"/>
                  <a:gd name="T41" fmla="*/ 193 h 270"/>
                  <a:gd name="T42" fmla="*/ 0 w 269"/>
                  <a:gd name="T43" fmla="*/ 124 h 270"/>
                  <a:gd name="T44" fmla="*/ 8 w 269"/>
                  <a:gd name="T45" fmla="*/ 103 h 270"/>
                  <a:gd name="T46" fmla="*/ 17 w 269"/>
                  <a:gd name="T47" fmla="*/ 86 h 270"/>
                  <a:gd name="T48" fmla="*/ 35 w 269"/>
                  <a:gd name="T49" fmla="*/ 47 h 270"/>
                  <a:gd name="T50" fmla="*/ 43 w 269"/>
                  <a:gd name="T51" fmla="*/ 42 h 270"/>
                  <a:gd name="T52" fmla="*/ 113 w 269"/>
                  <a:gd name="T53" fmla="*/ 46 h 270"/>
                  <a:gd name="T54" fmla="*/ 154 w 269"/>
                  <a:gd name="T55" fmla="*/ 44 h 270"/>
                  <a:gd name="T56" fmla="*/ 190 w 269"/>
                  <a:gd name="T57" fmla="*/ 31 h 270"/>
                  <a:gd name="T58" fmla="*/ 224 w 269"/>
                  <a:gd name="T59" fmla="*/ 11 h 270"/>
                  <a:gd name="T60" fmla="*/ 262 w 269"/>
                  <a:gd name="T61" fmla="*/ 0 h 270"/>
                  <a:gd name="T62" fmla="*/ 269 w 269"/>
                  <a:gd name="T63" fmla="*/ 5 h 270"/>
                  <a:gd name="T64" fmla="*/ 264 w 269"/>
                  <a:gd name="T65" fmla="*/ 11 h 270"/>
                  <a:gd name="T66" fmla="*/ 264 w 269"/>
                  <a:gd name="T67" fmla="*/ 11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9" h="270">
                    <a:moveTo>
                      <a:pt x="264" y="11"/>
                    </a:moveTo>
                    <a:lnTo>
                      <a:pt x="233" y="29"/>
                    </a:lnTo>
                    <a:lnTo>
                      <a:pt x="221" y="42"/>
                    </a:lnTo>
                    <a:lnTo>
                      <a:pt x="207" y="54"/>
                    </a:lnTo>
                    <a:lnTo>
                      <a:pt x="184" y="67"/>
                    </a:lnTo>
                    <a:lnTo>
                      <a:pt x="160" y="73"/>
                    </a:lnTo>
                    <a:lnTo>
                      <a:pt x="109" y="80"/>
                    </a:lnTo>
                    <a:lnTo>
                      <a:pt x="78" y="67"/>
                    </a:lnTo>
                    <a:lnTo>
                      <a:pt x="48" y="56"/>
                    </a:lnTo>
                    <a:lnTo>
                      <a:pt x="30" y="130"/>
                    </a:lnTo>
                    <a:lnTo>
                      <a:pt x="31" y="184"/>
                    </a:lnTo>
                    <a:lnTo>
                      <a:pt x="42" y="209"/>
                    </a:lnTo>
                    <a:lnTo>
                      <a:pt x="58" y="233"/>
                    </a:lnTo>
                    <a:lnTo>
                      <a:pt x="114" y="251"/>
                    </a:lnTo>
                    <a:lnTo>
                      <a:pt x="169" y="253"/>
                    </a:lnTo>
                    <a:lnTo>
                      <a:pt x="176" y="257"/>
                    </a:lnTo>
                    <a:lnTo>
                      <a:pt x="171" y="263"/>
                    </a:lnTo>
                    <a:lnTo>
                      <a:pt x="106" y="270"/>
                    </a:lnTo>
                    <a:lnTo>
                      <a:pt x="40" y="257"/>
                    </a:lnTo>
                    <a:lnTo>
                      <a:pt x="20" y="224"/>
                    </a:lnTo>
                    <a:lnTo>
                      <a:pt x="5" y="193"/>
                    </a:lnTo>
                    <a:lnTo>
                      <a:pt x="0" y="124"/>
                    </a:lnTo>
                    <a:lnTo>
                      <a:pt x="8" y="103"/>
                    </a:lnTo>
                    <a:lnTo>
                      <a:pt x="17" y="86"/>
                    </a:lnTo>
                    <a:lnTo>
                      <a:pt x="35" y="47"/>
                    </a:lnTo>
                    <a:lnTo>
                      <a:pt x="43" y="42"/>
                    </a:lnTo>
                    <a:lnTo>
                      <a:pt x="113" y="46"/>
                    </a:lnTo>
                    <a:lnTo>
                      <a:pt x="154" y="44"/>
                    </a:lnTo>
                    <a:lnTo>
                      <a:pt x="190" y="31"/>
                    </a:lnTo>
                    <a:lnTo>
                      <a:pt x="224" y="11"/>
                    </a:lnTo>
                    <a:lnTo>
                      <a:pt x="262" y="0"/>
                    </a:lnTo>
                    <a:lnTo>
                      <a:pt x="269" y="5"/>
                    </a:lnTo>
                    <a:lnTo>
                      <a:pt x="264" y="11"/>
                    </a:lnTo>
                    <a:lnTo>
                      <a:pt x="264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1" name="Freeform 157"/>
              <p:cNvSpPr>
                <a:spLocks/>
              </p:cNvSpPr>
              <p:nvPr/>
            </p:nvSpPr>
            <p:spPr bwMode="auto">
              <a:xfrm>
                <a:off x="3716" y="3628"/>
                <a:ext cx="18" cy="52"/>
              </a:xfrm>
              <a:custGeom>
                <a:avLst/>
                <a:gdLst>
                  <a:gd name="T0" fmla="*/ 56 w 56"/>
                  <a:gd name="T1" fmla="*/ 14 h 158"/>
                  <a:gd name="T2" fmla="*/ 40 w 56"/>
                  <a:gd name="T3" fmla="*/ 117 h 158"/>
                  <a:gd name="T4" fmla="*/ 25 w 56"/>
                  <a:gd name="T5" fmla="*/ 149 h 158"/>
                  <a:gd name="T6" fmla="*/ 16 w 56"/>
                  <a:gd name="T7" fmla="*/ 157 h 158"/>
                  <a:gd name="T8" fmla="*/ 7 w 56"/>
                  <a:gd name="T9" fmla="*/ 158 h 158"/>
                  <a:gd name="T10" fmla="*/ 0 w 56"/>
                  <a:gd name="T11" fmla="*/ 140 h 158"/>
                  <a:gd name="T12" fmla="*/ 7 w 56"/>
                  <a:gd name="T13" fmla="*/ 107 h 158"/>
                  <a:gd name="T14" fmla="*/ 33 w 56"/>
                  <a:gd name="T15" fmla="*/ 9 h 158"/>
                  <a:gd name="T16" fmla="*/ 38 w 56"/>
                  <a:gd name="T17" fmla="*/ 1 h 158"/>
                  <a:gd name="T18" fmla="*/ 47 w 56"/>
                  <a:gd name="T19" fmla="*/ 0 h 158"/>
                  <a:gd name="T20" fmla="*/ 56 w 56"/>
                  <a:gd name="T21" fmla="*/ 14 h 158"/>
                  <a:gd name="T22" fmla="*/ 56 w 56"/>
                  <a:gd name="T23" fmla="*/ 14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158">
                    <a:moveTo>
                      <a:pt x="56" y="14"/>
                    </a:moveTo>
                    <a:lnTo>
                      <a:pt x="40" y="117"/>
                    </a:lnTo>
                    <a:lnTo>
                      <a:pt x="25" y="149"/>
                    </a:lnTo>
                    <a:lnTo>
                      <a:pt x="16" y="157"/>
                    </a:lnTo>
                    <a:lnTo>
                      <a:pt x="7" y="158"/>
                    </a:lnTo>
                    <a:lnTo>
                      <a:pt x="0" y="140"/>
                    </a:lnTo>
                    <a:lnTo>
                      <a:pt x="7" y="107"/>
                    </a:lnTo>
                    <a:lnTo>
                      <a:pt x="33" y="9"/>
                    </a:lnTo>
                    <a:lnTo>
                      <a:pt x="38" y="1"/>
                    </a:lnTo>
                    <a:lnTo>
                      <a:pt x="47" y="0"/>
                    </a:lnTo>
                    <a:lnTo>
                      <a:pt x="56" y="14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2" name="Freeform 158"/>
              <p:cNvSpPr>
                <a:spLocks/>
              </p:cNvSpPr>
              <p:nvPr/>
            </p:nvSpPr>
            <p:spPr bwMode="auto">
              <a:xfrm>
                <a:off x="3832" y="3315"/>
                <a:ext cx="48" cy="189"/>
              </a:xfrm>
              <a:custGeom>
                <a:avLst/>
                <a:gdLst>
                  <a:gd name="T0" fmla="*/ 99 w 143"/>
                  <a:gd name="T1" fmla="*/ 4 h 568"/>
                  <a:gd name="T2" fmla="*/ 143 w 143"/>
                  <a:gd name="T3" fmla="*/ 183 h 568"/>
                  <a:gd name="T4" fmla="*/ 107 w 143"/>
                  <a:gd name="T5" fmla="*/ 267 h 568"/>
                  <a:gd name="T6" fmla="*/ 98 w 143"/>
                  <a:gd name="T7" fmla="*/ 287 h 568"/>
                  <a:gd name="T8" fmla="*/ 88 w 143"/>
                  <a:gd name="T9" fmla="*/ 303 h 568"/>
                  <a:gd name="T10" fmla="*/ 66 w 143"/>
                  <a:gd name="T11" fmla="*/ 340 h 568"/>
                  <a:gd name="T12" fmla="*/ 28 w 143"/>
                  <a:gd name="T13" fmla="*/ 436 h 568"/>
                  <a:gd name="T14" fmla="*/ 33 w 143"/>
                  <a:gd name="T15" fmla="*/ 471 h 568"/>
                  <a:gd name="T16" fmla="*/ 24 w 143"/>
                  <a:gd name="T17" fmla="*/ 519 h 568"/>
                  <a:gd name="T18" fmla="*/ 11 w 143"/>
                  <a:gd name="T19" fmla="*/ 568 h 568"/>
                  <a:gd name="T20" fmla="*/ 0 w 143"/>
                  <a:gd name="T21" fmla="*/ 567 h 568"/>
                  <a:gd name="T22" fmla="*/ 2 w 143"/>
                  <a:gd name="T23" fmla="*/ 519 h 568"/>
                  <a:gd name="T24" fmla="*/ 1 w 143"/>
                  <a:gd name="T25" fmla="*/ 471 h 568"/>
                  <a:gd name="T26" fmla="*/ 0 w 143"/>
                  <a:gd name="T27" fmla="*/ 434 h 568"/>
                  <a:gd name="T28" fmla="*/ 8 w 143"/>
                  <a:gd name="T29" fmla="*/ 405 h 568"/>
                  <a:gd name="T30" fmla="*/ 17 w 143"/>
                  <a:gd name="T31" fmla="*/ 380 h 568"/>
                  <a:gd name="T32" fmla="*/ 40 w 143"/>
                  <a:gd name="T33" fmla="*/ 327 h 568"/>
                  <a:gd name="T34" fmla="*/ 70 w 143"/>
                  <a:gd name="T35" fmla="*/ 254 h 568"/>
                  <a:gd name="T36" fmla="*/ 84 w 143"/>
                  <a:gd name="T37" fmla="*/ 206 h 568"/>
                  <a:gd name="T38" fmla="*/ 94 w 143"/>
                  <a:gd name="T39" fmla="*/ 187 h 568"/>
                  <a:gd name="T40" fmla="*/ 108 w 143"/>
                  <a:gd name="T41" fmla="*/ 165 h 568"/>
                  <a:gd name="T42" fmla="*/ 117 w 143"/>
                  <a:gd name="T43" fmla="*/ 123 h 568"/>
                  <a:gd name="T44" fmla="*/ 113 w 143"/>
                  <a:gd name="T45" fmla="*/ 85 h 568"/>
                  <a:gd name="T46" fmla="*/ 102 w 143"/>
                  <a:gd name="T47" fmla="*/ 49 h 568"/>
                  <a:gd name="T48" fmla="*/ 89 w 143"/>
                  <a:gd name="T49" fmla="*/ 6 h 568"/>
                  <a:gd name="T50" fmla="*/ 93 w 143"/>
                  <a:gd name="T51" fmla="*/ 0 h 568"/>
                  <a:gd name="T52" fmla="*/ 99 w 143"/>
                  <a:gd name="T53" fmla="*/ 4 h 568"/>
                  <a:gd name="T54" fmla="*/ 99 w 143"/>
                  <a:gd name="T55" fmla="*/ 4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" h="568">
                    <a:moveTo>
                      <a:pt x="99" y="4"/>
                    </a:moveTo>
                    <a:lnTo>
                      <a:pt x="143" y="183"/>
                    </a:lnTo>
                    <a:lnTo>
                      <a:pt x="107" y="267"/>
                    </a:lnTo>
                    <a:lnTo>
                      <a:pt x="98" y="287"/>
                    </a:lnTo>
                    <a:lnTo>
                      <a:pt x="88" y="303"/>
                    </a:lnTo>
                    <a:lnTo>
                      <a:pt x="66" y="340"/>
                    </a:lnTo>
                    <a:lnTo>
                      <a:pt x="28" y="436"/>
                    </a:lnTo>
                    <a:lnTo>
                      <a:pt x="33" y="471"/>
                    </a:lnTo>
                    <a:lnTo>
                      <a:pt x="24" y="519"/>
                    </a:lnTo>
                    <a:lnTo>
                      <a:pt x="11" y="568"/>
                    </a:lnTo>
                    <a:lnTo>
                      <a:pt x="0" y="567"/>
                    </a:lnTo>
                    <a:lnTo>
                      <a:pt x="2" y="519"/>
                    </a:lnTo>
                    <a:lnTo>
                      <a:pt x="1" y="471"/>
                    </a:lnTo>
                    <a:lnTo>
                      <a:pt x="0" y="434"/>
                    </a:lnTo>
                    <a:lnTo>
                      <a:pt x="8" y="405"/>
                    </a:lnTo>
                    <a:lnTo>
                      <a:pt x="17" y="380"/>
                    </a:lnTo>
                    <a:lnTo>
                      <a:pt x="40" y="327"/>
                    </a:lnTo>
                    <a:lnTo>
                      <a:pt x="70" y="254"/>
                    </a:lnTo>
                    <a:lnTo>
                      <a:pt x="84" y="206"/>
                    </a:lnTo>
                    <a:lnTo>
                      <a:pt x="94" y="187"/>
                    </a:lnTo>
                    <a:lnTo>
                      <a:pt x="108" y="165"/>
                    </a:lnTo>
                    <a:lnTo>
                      <a:pt x="117" y="123"/>
                    </a:lnTo>
                    <a:lnTo>
                      <a:pt x="113" y="85"/>
                    </a:lnTo>
                    <a:lnTo>
                      <a:pt x="102" y="49"/>
                    </a:lnTo>
                    <a:lnTo>
                      <a:pt x="89" y="6"/>
                    </a:lnTo>
                    <a:lnTo>
                      <a:pt x="93" y="0"/>
                    </a:lnTo>
                    <a:lnTo>
                      <a:pt x="99" y="4"/>
                    </a:lnTo>
                    <a:lnTo>
                      <a:pt x="99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3" name="Freeform 159"/>
              <p:cNvSpPr>
                <a:spLocks/>
              </p:cNvSpPr>
              <p:nvPr/>
            </p:nvSpPr>
            <p:spPr bwMode="auto">
              <a:xfrm>
                <a:off x="3568" y="3406"/>
                <a:ext cx="100" cy="185"/>
              </a:xfrm>
              <a:custGeom>
                <a:avLst/>
                <a:gdLst>
                  <a:gd name="T0" fmla="*/ 8 w 300"/>
                  <a:gd name="T1" fmla="*/ 0 h 557"/>
                  <a:gd name="T2" fmla="*/ 46 w 300"/>
                  <a:gd name="T3" fmla="*/ 29 h 557"/>
                  <a:gd name="T4" fmla="*/ 61 w 300"/>
                  <a:gd name="T5" fmla="*/ 69 h 557"/>
                  <a:gd name="T6" fmla="*/ 71 w 300"/>
                  <a:gd name="T7" fmla="*/ 117 h 557"/>
                  <a:gd name="T8" fmla="*/ 78 w 300"/>
                  <a:gd name="T9" fmla="*/ 141 h 557"/>
                  <a:gd name="T10" fmla="*/ 90 w 300"/>
                  <a:gd name="T11" fmla="*/ 164 h 557"/>
                  <a:gd name="T12" fmla="*/ 124 w 300"/>
                  <a:gd name="T13" fmla="*/ 263 h 557"/>
                  <a:gd name="T14" fmla="*/ 149 w 300"/>
                  <a:gd name="T15" fmla="*/ 301 h 557"/>
                  <a:gd name="T16" fmla="*/ 171 w 300"/>
                  <a:gd name="T17" fmla="*/ 345 h 557"/>
                  <a:gd name="T18" fmla="*/ 186 w 300"/>
                  <a:gd name="T19" fmla="*/ 370 h 557"/>
                  <a:gd name="T20" fmla="*/ 201 w 300"/>
                  <a:gd name="T21" fmla="*/ 392 h 557"/>
                  <a:gd name="T22" fmla="*/ 219 w 300"/>
                  <a:gd name="T23" fmla="*/ 412 h 557"/>
                  <a:gd name="T24" fmla="*/ 239 w 300"/>
                  <a:gd name="T25" fmla="*/ 434 h 557"/>
                  <a:gd name="T26" fmla="*/ 277 w 300"/>
                  <a:gd name="T27" fmla="*/ 480 h 557"/>
                  <a:gd name="T28" fmla="*/ 294 w 300"/>
                  <a:gd name="T29" fmla="*/ 513 h 557"/>
                  <a:gd name="T30" fmla="*/ 300 w 300"/>
                  <a:gd name="T31" fmla="*/ 551 h 557"/>
                  <a:gd name="T32" fmla="*/ 295 w 300"/>
                  <a:gd name="T33" fmla="*/ 557 h 557"/>
                  <a:gd name="T34" fmla="*/ 289 w 300"/>
                  <a:gd name="T35" fmla="*/ 552 h 557"/>
                  <a:gd name="T36" fmla="*/ 277 w 300"/>
                  <a:gd name="T37" fmla="*/ 521 h 557"/>
                  <a:gd name="T38" fmla="*/ 256 w 300"/>
                  <a:gd name="T39" fmla="*/ 492 h 557"/>
                  <a:gd name="T40" fmla="*/ 225 w 300"/>
                  <a:gd name="T41" fmla="*/ 449 h 557"/>
                  <a:gd name="T42" fmla="*/ 153 w 300"/>
                  <a:gd name="T43" fmla="*/ 356 h 557"/>
                  <a:gd name="T44" fmla="*/ 140 w 300"/>
                  <a:gd name="T45" fmla="*/ 334 h 557"/>
                  <a:gd name="T46" fmla="*/ 127 w 300"/>
                  <a:gd name="T47" fmla="*/ 316 h 557"/>
                  <a:gd name="T48" fmla="*/ 96 w 300"/>
                  <a:gd name="T49" fmla="*/ 281 h 557"/>
                  <a:gd name="T50" fmla="*/ 59 w 300"/>
                  <a:gd name="T51" fmla="*/ 179 h 557"/>
                  <a:gd name="T52" fmla="*/ 44 w 300"/>
                  <a:gd name="T53" fmla="*/ 131 h 557"/>
                  <a:gd name="T54" fmla="*/ 43 w 300"/>
                  <a:gd name="T55" fmla="*/ 82 h 557"/>
                  <a:gd name="T56" fmla="*/ 37 w 300"/>
                  <a:gd name="T57" fmla="*/ 40 h 557"/>
                  <a:gd name="T58" fmla="*/ 25 w 300"/>
                  <a:gd name="T59" fmla="*/ 24 h 557"/>
                  <a:gd name="T60" fmla="*/ 3 w 300"/>
                  <a:gd name="T61" fmla="*/ 11 h 557"/>
                  <a:gd name="T62" fmla="*/ 0 w 300"/>
                  <a:gd name="T63" fmla="*/ 3 h 557"/>
                  <a:gd name="T64" fmla="*/ 8 w 300"/>
                  <a:gd name="T65" fmla="*/ 0 h 557"/>
                  <a:gd name="T66" fmla="*/ 8 w 300"/>
                  <a:gd name="T67" fmla="*/ 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00" h="557">
                    <a:moveTo>
                      <a:pt x="8" y="0"/>
                    </a:moveTo>
                    <a:lnTo>
                      <a:pt x="46" y="29"/>
                    </a:lnTo>
                    <a:lnTo>
                      <a:pt x="61" y="69"/>
                    </a:lnTo>
                    <a:lnTo>
                      <a:pt x="71" y="117"/>
                    </a:lnTo>
                    <a:lnTo>
                      <a:pt x="78" y="141"/>
                    </a:lnTo>
                    <a:lnTo>
                      <a:pt x="90" y="164"/>
                    </a:lnTo>
                    <a:lnTo>
                      <a:pt x="124" y="263"/>
                    </a:lnTo>
                    <a:lnTo>
                      <a:pt x="149" y="301"/>
                    </a:lnTo>
                    <a:lnTo>
                      <a:pt x="171" y="345"/>
                    </a:lnTo>
                    <a:lnTo>
                      <a:pt x="186" y="370"/>
                    </a:lnTo>
                    <a:lnTo>
                      <a:pt x="201" y="392"/>
                    </a:lnTo>
                    <a:lnTo>
                      <a:pt x="219" y="412"/>
                    </a:lnTo>
                    <a:lnTo>
                      <a:pt x="239" y="434"/>
                    </a:lnTo>
                    <a:lnTo>
                      <a:pt x="277" y="480"/>
                    </a:lnTo>
                    <a:lnTo>
                      <a:pt x="294" y="513"/>
                    </a:lnTo>
                    <a:lnTo>
                      <a:pt x="300" y="551"/>
                    </a:lnTo>
                    <a:lnTo>
                      <a:pt x="295" y="557"/>
                    </a:lnTo>
                    <a:lnTo>
                      <a:pt x="289" y="552"/>
                    </a:lnTo>
                    <a:lnTo>
                      <a:pt x="277" y="521"/>
                    </a:lnTo>
                    <a:lnTo>
                      <a:pt x="256" y="492"/>
                    </a:lnTo>
                    <a:lnTo>
                      <a:pt x="225" y="449"/>
                    </a:lnTo>
                    <a:lnTo>
                      <a:pt x="153" y="356"/>
                    </a:lnTo>
                    <a:lnTo>
                      <a:pt x="140" y="334"/>
                    </a:lnTo>
                    <a:lnTo>
                      <a:pt x="127" y="316"/>
                    </a:lnTo>
                    <a:lnTo>
                      <a:pt x="96" y="281"/>
                    </a:lnTo>
                    <a:lnTo>
                      <a:pt x="59" y="179"/>
                    </a:lnTo>
                    <a:lnTo>
                      <a:pt x="44" y="131"/>
                    </a:lnTo>
                    <a:lnTo>
                      <a:pt x="43" y="82"/>
                    </a:lnTo>
                    <a:lnTo>
                      <a:pt x="37" y="40"/>
                    </a:lnTo>
                    <a:lnTo>
                      <a:pt x="25" y="24"/>
                    </a:lnTo>
                    <a:lnTo>
                      <a:pt x="3" y="11"/>
                    </a:lnTo>
                    <a:lnTo>
                      <a:pt x="0" y="3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4" name="Freeform 160"/>
              <p:cNvSpPr>
                <a:spLocks/>
              </p:cNvSpPr>
              <p:nvPr/>
            </p:nvSpPr>
            <p:spPr bwMode="auto">
              <a:xfrm>
                <a:off x="3526" y="3368"/>
                <a:ext cx="51" cy="158"/>
              </a:xfrm>
              <a:custGeom>
                <a:avLst/>
                <a:gdLst>
                  <a:gd name="T0" fmla="*/ 36 w 153"/>
                  <a:gd name="T1" fmla="*/ 0 h 473"/>
                  <a:gd name="T2" fmla="*/ 87 w 153"/>
                  <a:gd name="T3" fmla="*/ 30 h 473"/>
                  <a:gd name="T4" fmla="*/ 97 w 153"/>
                  <a:gd name="T5" fmla="*/ 67 h 473"/>
                  <a:gd name="T6" fmla="*/ 89 w 153"/>
                  <a:gd name="T7" fmla="*/ 110 h 473"/>
                  <a:gd name="T8" fmla="*/ 80 w 153"/>
                  <a:gd name="T9" fmla="*/ 139 h 473"/>
                  <a:gd name="T10" fmla="*/ 69 w 153"/>
                  <a:gd name="T11" fmla="*/ 167 h 473"/>
                  <a:gd name="T12" fmla="*/ 47 w 153"/>
                  <a:gd name="T13" fmla="*/ 216 h 473"/>
                  <a:gd name="T14" fmla="*/ 38 w 153"/>
                  <a:gd name="T15" fmla="*/ 265 h 473"/>
                  <a:gd name="T16" fmla="*/ 43 w 153"/>
                  <a:gd name="T17" fmla="*/ 289 h 473"/>
                  <a:gd name="T18" fmla="*/ 54 w 153"/>
                  <a:gd name="T19" fmla="*/ 316 h 473"/>
                  <a:gd name="T20" fmla="*/ 74 w 153"/>
                  <a:gd name="T21" fmla="*/ 342 h 473"/>
                  <a:gd name="T22" fmla="*/ 93 w 153"/>
                  <a:gd name="T23" fmla="*/ 364 h 473"/>
                  <a:gd name="T24" fmla="*/ 136 w 153"/>
                  <a:gd name="T25" fmla="*/ 408 h 473"/>
                  <a:gd name="T26" fmla="*/ 153 w 153"/>
                  <a:gd name="T27" fmla="*/ 461 h 473"/>
                  <a:gd name="T28" fmla="*/ 149 w 153"/>
                  <a:gd name="T29" fmla="*/ 473 h 473"/>
                  <a:gd name="T30" fmla="*/ 137 w 153"/>
                  <a:gd name="T31" fmla="*/ 469 h 473"/>
                  <a:gd name="T32" fmla="*/ 120 w 153"/>
                  <a:gd name="T33" fmla="*/ 451 h 473"/>
                  <a:gd name="T34" fmla="*/ 102 w 153"/>
                  <a:gd name="T35" fmla="*/ 434 h 473"/>
                  <a:gd name="T36" fmla="*/ 79 w 153"/>
                  <a:gd name="T37" fmla="*/ 409 h 473"/>
                  <a:gd name="T38" fmla="*/ 58 w 153"/>
                  <a:gd name="T39" fmla="*/ 389 h 473"/>
                  <a:gd name="T40" fmla="*/ 18 w 153"/>
                  <a:gd name="T41" fmla="*/ 338 h 473"/>
                  <a:gd name="T42" fmla="*/ 0 w 153"/>
                  <a:gd name="T43" fmla="*/ 279 h 473"/>
                  <a:gd name="T44" fmla="*/ 3 w 153"/>
                  <a:gd name="T45" fmla="*/ 252 h 473"/>
                  <a:gd name="T46" fmla="*/ 12 w 153"/>
                  <a:gd name="T47" fmla="*/ 225 h 473"/>
                  <a:gd name="T48" fmla="*/ 23 w 153"/>
                  <a:gd name="T49" fmla="*/ 196 h 473"/>
                  <a:gd name="T50" fmla="*/ 38 w 153"/>
                  <a:gd name="T51" fmla="*/ 168 h 473"/>
                  <a:gd name="T52" fmla="*/ 63 w 153"/>
                  <a:gd name="T53" fmla="*/ 103 h 473"/>
                  <a:gd name="T54" fmla="*/ 72 w 153"/>
                  <a:gd name="T55" fmla="*/ 43 h 473"/>
                  <a:gd name="T56" fmla="*/ 53 w 153"/>
                  <a:gd name="T57" fmla="*/ 25 h 473"/>
                  <a:gd name="T58" fmla="*/ 30 w 153"/>
                  <a:gd name="T59" fmla="*/ 13 h 473"/>
                  <a:gd name="T60" fmla="*/ 27 w 153"/>
                  <a:gd name="T61" fmla="*/ 3 h 473"/>
                  <a:gd name="T62" fmla="*/ 36 w 153"/>
                  <a:gd name="T63" fmla="*/ 0 h 473"/>
                  <a:gd name="T64" fmla="*/ 36 w 153"/>
                  <a:gd name="T65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3" h="473">
                    <a:moveTo>
                      <a:pt x="36" y="0"/>
                    </a:moveTo>
                    <a:lnTo>
                      <a:pt x="87" y="30"/>
                    </a:lnTo>
                    <a:lnTo>
                      <a:pt x="97" y="67"/>
                    </a:lnTo>
                    <a:lnTo>
                      <a:pt x="89" y="110"/>
                    </a:lnTo>
                    <a:lnTo>
                      <a:pt x="80" y="139"/>
                    </a:lnTo>
                    <a:lnTo>
                      <a:pt x="69" y="167"/>
                    </a:lnTo>
                    <a:lnTo>
                      <a:pt x="47" y="216"/>
                    </a:lnTo>
                    <a:lnTo>
                      <a:pt x="38" y="265"/>
                    </a:lnTo>
                    <a:lnTo>
                      <a:pt x="43" y="289"/>
                    </a:lnTo>
                    <a:lnTo>
                      <a:pt x="54" y="316"/>
                    </a:lnTo>
                    <a:lnTo>
                      <a:pt x="74" y="342"/>
                    </a:lnTo>
                    <a:lnTo>
                      <a:pt x="93" y="364"/>
                    </a:lnTo>
                    <a:lnTo>
                      <a:pt x="136" y="408"/>
                    </a:lnTo>
                    <a:lnTo>
                      <a:pt x="153" y="461"/>
                    </a:lnTo>
                    <a:lnTo>
                      <a:pt x="149" y="473"/>
                    </a:lnTo>
                    <a:lnTo>
                      <a:pt x="137" y="469"/>
                    </a:lnTo>
                    <a:lnTo>
                      <a:pt x="120" y="451"/>
                    </a:lnTo>
                    <a:lnTo>
                      <a:pt x="102" y="434"/>
                    </a:lnTo>
                    <a:lnTo>
                      <a:pt x="79" y="409"/>
                    </a:lnTo>
                    <a:lnTo>
                      <a:pt x="58" y="389"/>
                    </a:lnTo>
                    <a:lnTo>
                      <a:pt x="18" y="338"/>
                    </a:lnTo>
                    <a:lnTo>
                      <a:pt x="0" y="279"/>
                    </a:lnTo>
                    <a:lnTo>
                      <a:pt x="3" y="252"/>
                    </a:lnTo>
                    <a:lnTo>
                      <a:pt x="12" y="225"/>
                    </a:lnTo>
                    <a:lnTo>
                      <a:pt x="23" y="196"/>
                    </a:lnTo>
                    <a:lnTo>
                      <a:pt x="38" y="168"/>
                    </a:lnTo>
                    <a:lnTo>
                      <a:pt x="63" y="103"/>
                    </a:lnTo>
                    <a:lnTo>
                      <a:pt x="72" y="43"/>
                    </a:lnTo>
                    <a:lnTo>
                      <a:pt x="53" y="25"/>
                    </a:lnTo>
                    <a:lnTo>
                      <a:pt x="30" y="13"/>
                    </a:lnTo>
                    <a:lnTo>
                      <a:pt x="27" y="3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5" name="Freeform 161"/>
              <p:cNvSpPr>
                <a:spLocks/>
              </p:cNvSpPr>
              <p:nvPr/>
            </p:nvSpPr>
            <p:spPr bwMode="auto">
              <a:xfrm>
                <a:off x="3470" y="3280"/>
                <a:ext cx="128" cy="245"/>
              </a:xfrm>
              <a:custGeom>
                <a:avLst/>
                <a:gdLst>
                  <a:gd name="T0" fmla="*/ 380 w 383"/>
                  <a:gd name="T1" fmla="*/ 12 h 737"/>
                  <a:gd name="T2" fmla="*/ 329 w 383"/>
                  <a:gd name="T3" fmla="*/ 50 h 737"/>
                  <a:gd name="T4" fmla="*/ 309 w 383"/>
                  <a:gd name="T5" fmla="*/ 75 h 737"/>
                  <a:gd name="T6" fmla="*/ 290 w 383"/>
                  <a:gd name="T7" fmla="*/ 105 h 737"/>
                  <a:gd name="T8" fmla="*/ 270 w 383"/>
                  <a:gd name="T9" fmla="*/ 129 h 737"/>
                  <a:gd name="T10" fmla="*/ 251 w 383"/>
                  <a:gd name="T11" fmla="*/ 152 h 737"/>
                  <a:gd name="T12" fmla="*/ 217 w 383"/>
                  <a:gd name="T13" fmla="*/ 194 h 737"/>
                  <a:gd name="T14" fmla="*/ 203 w 383"/>
                  <a:gd name="T15" fmla="*/ 217 h 737"/>
                  <a:gd name="T16" fmla="*/ 190 w 383"/>
                  <a:gd name="T17" fmla="*/ 234 h 737"/>
                  <a:gd name="T18" fmla="*/ 158 w 383"/>
                  <a:gd name="T19" fmla="*/ 271 h 737"/>
                  <a:gd name="T20" fmla="*/ 144 w 383"/>
                  <a:gd name="T21" fmla="*/ 307 h 737"/>
                  <a:gd name="T22" fmla="*/ 135 w 383"/>
                  <a:gd name="T23" fmla="*/ 329 h 737"/>
                  <a:gd name="T24" fmla="*/ 128 w 383"/>
                  <a:gd name="T25" fmla="*/ 364 h 737"/>
                  <a:gd name="T26" fmla="*/ 115 w 383"/>
                  <a:gd name="T27" fmla="*/ 398 h 737"/>
                  <a:gd name="T28" fmla="*/ 90 w 383"/>
                  <a:gd name="T29" fmla="*/ 467 h 737"/>
                  <a:gd name="T30" fmla="*/ 78 w 383"/>
                  <a:gd name="T31" fmla="*/ 496 h 737"/>
                  <a:gd name="T32" fmla="*/ 68 w 383"/>
                  <a:gd name="T33" fmla="*/ 519 h 737"/>
                  <a:gd name="T34" fmla="*/ 47 w 383"/>
                  <a:gd name="T35" fmla="*/ 570 h 737"/>
                  <a:gd name="T36" fmla="*/ 39 w 383"/>
                  <a:gd name="T37" fmla="*/ 606 h 737"/>
                  <a:gd name="T38" fmla="*/ 39 w 383"/>
                  <a:gd name="T39" fmla="*/ 665 h 737"/>
                  <a:gd name="T40" fmla="*/ 26 w 383"/>
                  <a:gd name="T41" fmla="*/ 701 h 737"/>
                  <a:gd name="T42" fmla="*/ 11 w 383"/>
                  <a:gd name="T43" fmla="*/ 734 h 737"/>
                  <a:gd name="T44" fmla="*/ 3 w 383"/>
                  <a:gd name="T45" fmla="*/ 737 h 737"/>
                  <a:gd name="T46" fmla="*/ 0 w 383"/>
                  <a:gd name="T47" fmla="*/ 730 h 737"/>
                  <a:gd name="T48" fmla="*/ 12 w 383"/>
                  <a:gd name="T49" fmla="*/ 663 h 737"/>
                  <a:gd name="T50" fmla="*/ 17 w 383"/>
                  <a:gd name="T51" fmla="*/ 604 h 737"/>
                  <a:gd name="T52" fmla="*/ 17 w 383"/>
                  <a:gd name="T53" fmla="*/ 563 h 737"/>
                  <a:gd name="T54" fmla="*/ 28 w 383"/>
                  <a:gd name="T55" fmla="*/ 535 h 737"/>
                  <a:gd name="T56" fmla="*/ 39 w 383"/>
                  <a:gd name="T57" fmla="*/ 510 h 737"/>
                  <a:gd name="T58" fmla="*/ 62 w 383"/>
                  <a:gd name="T59" fmla="*/ 456 h 737"/>
                  <a:gd name="T60" fmla="*/ 83 w 383"/>
                  <a:gd name="T61" fmla="*/ 425 h 737"/>
                  <a:gd name="T62" fmla="*/ 105 w 383"/>
                  <a:gd name="T63" fmla="*/ 394 h 737"/>
                  <a:gd name="T64" fmla="*/ 123 w 383"/>
                  <a:gd name="T65" fmla="*/ 329 h 737"/>
                  <a:gd name="T66" fmla="*/ 124 w 383"/>
                  <a:gd name="T67" fmla="*/ 297 h 737"/>
                  <a:gd name="T68" fmla="*/ 148 w 383"/>
                  <a:gd name="T69" fmla="*/ 265 h 737"/>
                  <a:gd name="T70" fmla="*/ 207 w 383"/>
                  <a:gd name="T71" fmla="*/ 190 h 737"/>
                  <a:gd name="T72" fmla="*/ 224 w 383"/>
                  <a:gd name="T73" fmla="*/ 132 h 737"/>
                  <a:gd name="T74" fmla="*/ 260 w 383"/>
                  <a:gd name="T75" fmla="*/ 86 h 737"/>
                  <a:gd name="T76" fmla="*/ 283 w 383"/>
                  <a:gd name="T77" fmla="*/ 55 h 737"/>
                  <a:gd name="T78" fmla="*/ 295 w 383"/>
                  <a:gd name="T79" fmla="*/ 44 h 737"/>
                  <a:gd name="T80" fmla="*/ 307 w 383"/>
                  <a:gd name="T81" fmla="*/ 35 h 737"/>
                  <a:gd name="T82" fmla="*/ 332 w 383"/>
                  <a:gd name="T83" fmla="*/ 17 h 737"/>
                  <a:gd name="T84" fmla="*/ 367 w 383"/>
                  <a:gd name="T85" fmla="*/ 0 h 737"/>
                  <a:gd name="T86" fmla="*/ 383 w 383"/>
                  <a:gd name="T87" fmla="*/ 5 h 737"/>
                  <a:gd name="T88" fmla="*/ 380 w 383"/>
                  <a:gd name="T89" fmla="*/ 12 h 737"/>
                  <a:gd name="T90" fmla="*/ 380 w 383"/>
                  <a:gd name="T91" fmla="*/ 1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83" h="737">
                    <a:moveTo>
                      <a:pt x="380" y="12"/>
                    </a:moveTo>
                    <a:lnTo>
                      <a:pt x="329" y="50"/>
                    </a:lnTo>
                    <a:lnTo>
                      <a:pt x="309" y="75"/>
                    </a:lnTo>
                    <a:lnTo>
                      <a:pt x="290" y="105"/>
                    </a:lnTo>
                    <a:lnTo>
                      <a:pt x="270" y="129"/>
                    </a:lnTo>
                    <a:lnTo>
                      <a:pt x="251" y="152"/>
                    </a:lnTo>
                    <a:lnTo>
                      <a:pt x="217" y="194"/>
                    </a:lnTo>
                    <a:lnTo>
                      <a:pt x="203" y="217"/>
                    </a:lnTo>
                    <a:lnTo>
                      <a:pt x="190" y="234"/>
                    </a:lnTo>
                    <a:lnTo>
                      <a:pt x="158" y="271"/>
                    </a:lnTo>
                    <a:lnTo>
                      <a:pt x="144" y="307"/>
                    </a:lnTo>
                    <a:lnTo>
                      <a:pt x="135" y="329"/>
                    </a:lnTo>
                    <a:lnTo>
                      <a:pt x="128" y="364"/>
                    </a:lnTo>
                    <a:lnTo>
                      <a:pt x="115" y="398"/>
                    </a:lnTo>
                    <a:lnTo>
                      <a:pt x="90" y="467"/>
                    </a:lnTo>
                    <a:lnTo>
                      <a:pt x="78" y="496"/>
                    </a:lnTo>
                    <a:lnTo>
                      <a:pt x="68" y="519"/>
                    </a:lnTo>
                    <a:lnTo>
                      <a:pt x="47" y="570"/>
                    </a:lnTo>
                    <a:lnTo>
                      <a:pt x="39" y="606"/>
                    </a:lnTo>
                    <a:lnTo>
                      <a:pt x="39" y="665"/>
                    </a:lnTo>
                    <a:lnTo>
                      <a:pt x="26" y="701"/>
                    </a:lnTo>
                    <a:lnTo>
                      <a:pt x="11" y="734"/>
                    </a:lnTo>
                    <a:lnTo>
                      <a:pt x="3" y="737"/>
                    </a:lnTo>
                    <a:lnTo>
                      <a:pt x="0" y="730"/>
                    </a:lnTo>
                    <a:lnTo>
                      <a:pt x="12" y="663"/>
                    </a:lnTo>
                    <a:lnTo>
                      <a:pt x="17" y="604"/>
                    </a:lnTo>
                    <a:lnTo>
                      <a:pt x="17" y="563"/>
                    </a:lnTo>
                    <a:lnTo>
                      <a:pt x="28" y="535"/>
                    </a:lnTo>
                    <a:lnTo>
                      <a:pt x="39" y="510"/>
                    </a:lnTo>
                    <a:lnTo>
                      <a:pt x="62" y="456"/>
                    </a:lnTo>
                    <a:lnTo>
                      <a:pt x="83" y="425"/>
                    </a:lnTo>
                    <a:lnTo>
                      <a:pt x="105" y="394"/>
                    </a:lnTo>
                    <a:lnTo>
                      <a:pt x="123" y="329"/>
                    </a:lnTo>
                    <a:lnTo>
                      <a:pt x="124" y="297"/>
                    </a:lnTo>
                    <a:lnTo>
                      <a:pt x="148" y="265"/>
                    </a:lnTo>
                    <a:lnTo>
                      <a:pt x="207" y="190"/>
                    </a:lnTo>
                    <a:lnTo>
                      <a:pt x="224" y="132"/>
                    </a:lnTo>
                    <a:lnTo>
                      <a:pt x="260" y="86"/>
                    </a:lnTo>
                    <a:lnTo>
                      <a:pt x="283" y="55"/>
                    </a:lnTo>
                    <a:lnTo>
                      <a:pt x="295" y="44"/>
                    </a:lnTo>
                    <a:lnTo>
                      <a:pt x="307" y="35"/>
                    </a:lnTo>
                    <a:lnTo>
                      <a:pt x="332" y="17"/>
                    </a:lnTo>
                    <a:lnTo>
                      <a:pt x="367" y="0"/>
                    </a:lnTo>
                    <a:lnTo>
                      <a:pt x="383" y="5"/>
                    </a:lnTo>
                    <a:lnTo>
                      <a:pt x="380" y="12"/>
                    </a:lnTo>
                    <a:lnTo>
                      <a:pt x="38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6" name="Freeform 162"/>
              <p:cNvSpPr>
                <a:spLocks/>
              </p:cNvSpPr>
              <p:nvPr/>
            </p:nvSpPr>
            <p:spPr bwMode="auto">
              <a:xfrm>
                <a:off x="3506" y="3486"/>
                <a:ext cx="39" cy="48"/>
              </a:xfrm>
              <a:custGeom>
                <a:avLst/>
                <a:gdLst>
                  <a:gd name="T0" fmla="*/ 11 w 117"/>
                  <a:gd name="T1" fmla="*/ 3 h 143"/>
                  <a:gd name="T2" fmla="*/ 18 w 117"/>
                  <a:gd name="T3" fmla="*/ 33 h 143"/>
                  <a:gd name="T4" fmla="*/ 29 w 117"/>
                  <a:gd name="T5" fmla="*/ 59 h 143"/>
                  <a:gd name="T6" fmla="*/ 42 w 117"/>
                  <a:gd name="T7" fmla="*/ 81 h 143"/>
                  <a:gd name="T8" fmla="*/ 61 w 117"/>
                  <a:gd name="T9" fmla="*/ 104 h 143"/>
                  <a:gd name="T10" fmla="*/ 71 w 117"/>
                  <a:gd name="T11" fmla="*/ 115 h 143"/>
                  <a:gd name="T12" fmla="*/ 83 w 117"/>
                  <a:gd name="T13" fmla="*/ 124 h 143"/>
                  <a:gd name="T14" fmla="*/ 110 w 117"/>
                  <a:gd name="T15" fmla="*/ 130 h 143"/>
                  <a:gd name="T16" fmla="*/ 117 w 117"/>
                  <a:gd name="T17" fmla="*/ 135 h 143"/>
                  <a:gd name="T18" fmla="*/ 110 w 117"/>
                  <a:gd name="T19" fmla="*/ 142 h 143"/>
                  <a:gd name="T20" fmla="*/ 69 w 117"/>
                  <a:gd name="T21" fmla="*/ 143 h 143"/>
                  <a:gd name="T22" fmla="*/ 37 w 117"/>
                  <a:gd name="T23" fmla="*/ 127 h 143"/>
                  <a:gd name="T24" fmla="*/ 17 w 117"/>
                  <a:gd name="T25" fmla="*/ 100 h 143"/>
                  <a:gd name="T26" fmla="*/ 9 w 117"/>
                  <a:gd name="T27" fmla="*/ 72 h 143"/>
                  <a:gd name="T28" fmla="*/ 0 w 117"/>
                  <a:gd name="T29" fmla="*/ 6 h 143"/>
                  <a:gd name="T30" fmla="*/ 4 w 117"/>
                  <a:gd name="T31" fmla="*/ 0 h 143"/>
                  <a:gd name="T32" fmla="*/ 11 w 117"/>
                  <a:gd name="T33" fmla="*/ 3 h 143"/>
                  <a:gd name="T34" fmla="*/ 11 w 117"/>
                  <a:gd name="T35" fmla="*/ 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7" h="143">
                    <a:moveTo>
                      <a:pt x="11" y="3"/>
                    </a:moveTo>
                    <a:lnTo>
                      <a:pt x="18" y="33"/>
                    </a:lnTo>
                    <a:lnTo>
                      <a:pt x="29" y="59"/>
                    </a:lnTo>
                    <a:lnTo>
                      <a:pt x="42" y="81"/>
                    </a:lnTo>
                    <a:lnTo>
                      <a:pt x="61" y="104"/>
                    </a:lnTo>
                    <a:lnTo>
                      <a:pt x="71" y="115"/>
                    </a:lnTo>
                    <a:lnTo>
                      <a:pt x="83" y="124"/>
                    </a:lnTo>
                    <a:lnTo>
                      <a:pt x="110" y="130"/>
                    </a:lnTo>
                    <a:lnTo>
                      <a:pt x="117" y="135"/>
                    </a:lnTo>
                    <a:lnTo>
                      <a:pt x="110" y="142"/>
                    </a:lnTo>
                    <a:lnTo>
                      <a:pt x="69" y="143"/>
                    </a:lnTo>
                    <a:lnTo>
                      <a:pt x="37" y="127"/>
                    </a:lnTo>
                    <a:lnTo>
                      <a:pt x="17" y="100"/>
                    </a:lnTo>
                    <a:lnTo>
                      <a:pt x="9" y="72"/>
                    </a:lnTo>
                    <a:lnTo>
                      <a:pt x="0" y="6"/>
                    </a:lnTo>
                    <a:lnTo>
                      <a:pt x="4" y="0"/>
                    </a:lnTo>
                    <a:lnTo>
                      <a:pt x="11" y="3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7" name="Freeform 163"/>
              <p:cNvSpPr>
                <a:spLocks/>
              </p:cNvSpPr>
              <p:nvPr/>
            </p:nvSpPr>
            <p:spPr bwMode="auto">
              <a:xfrm>
                <a:off x="3568" y="3122"/>
                <a:ext cx="115" cy="88"/>
              </a:xfrm>
              <a:custGeom>
                <a:avLst/>
                <a:gdLst>
                  <a:gd name="T0" fmla="*/ 340 w 347"/>
                  <a:gd name="T1" fmla="*/ 11 h 266"/>
                  <a:gd name="T2" fmla="*/ 272 w 347"/>
                  <a:gd name="T3" fmla="*/ 17 h 266"/>
                  <a:gd name="T4" fmla="*/ 208 w 347"/>
                  <a:gd name="T5" fmla="*/ 45 h 266"/>
                  <a:gd name="T6" fmla="*/ 188 w 347"/>
                  <a:gd name="T7" fmla="*/ 66 h 266"/>
                  <a:gd name="T8" fmla="*/ 176 w 347"/>
                  <a:gd name="T9" fmla="*/ 76 h 266"/>
                  <a:gd name="T10" fmla="*/ 166 w 347"/>
                  <a:gd name="T11" fmla="*/ 88 h 266"/>
                  <a:gd name="T12" fmla="*/ 154 w 347"/>
                  <a:gd name="T13" fmla="*/ 95 h 266"/>
                  <a:gd name="T14" fmla="*/ 123 w 347"/>
                  <a:gd name="T15" fmla="*/ 108 h 266"/>
                  <a:gd name="T16" fmla="*/ 100 w 347"/>
                  <a:gd name="T17" fmla="*/ 138 h 266"/>
                  <a:gd name="T18" fmla="*/ 77 w 347"/>
                  <a:gd name="T19" fmla="*/ 165 h 266"/>
                  <a:gd name="T20" fmla="*/ 40 w 347"/>
                  <a:gd name="T21" fmla="*/ 194 h 266"/>
                  <a:gd name="T22" fmla="*/ 34 w 347"/>
                  <a:gd name="T23" fmla="*/ 218 h 266"/>
                  <a:gd name="T24" fmla="*/ 26 w 347"/>
                  <a:gd name="T25" fmla="*/ 239 h 266"/>
                  <a:gd name="T26" fmla="*/ 12 w 347"/>
                  <a:gd name="T27" fmla="*/ 266 h 266"/>
                  <a:gd name="T28" fmla="*/ 0 w 347"/>
                  <a:gd name="T29" fmla="*/ 266 h 266"/>
                  <a:gd name="T30" fmla="*/ 6 w 347"/>
                  <a:gd name="T31" fmla="*/ 230 h 266"/>
                  <a:gd name="T32" fmla="*/ 12 w 347"/>
                  <a:gd name="T33" fmla="*/ 213 h 266"/>
                  <a:gd name="T34" fmla="*/ 22 w 347"/>
                  <a:gd name="T35" fmla="*/ 179 h 266"/>
                  <a:gd name="T36" fmla="*/ 42 w 347"/>
                  <a:gd name="T37" fmla="*/ 163 h 266"/>
                  <a:gd name="T38" fmla="*/ 61 w 347"/>
                  <a:gd name="T39" fmla="*/ 147 h 266"/>
                  <a:gd name="T40" fmla="*/ 110 w 347"/>
                  <a:gd name="T41" fmla="*/ 95 h 266"/>
                  <a:gd name="T42" fmla="*/ 127 w 347"/>
                  <a:gd name="T43" fmla="*/ 81 h 266"/>
                  <a:gd name="T44" fmla="*/ 148 w 347"/>
                  <a:gd name="T45" fmla="*/ 73 h 266"/>
                  <a:gd name="T46" fmla="*/ 161 w 347"/>
                  <a:gd name="T47" fmla="*/ 64 h 266"/>
                  <a:gd name="T48" fmla="*/ 171 w 347"/>
                  <a:gd name="T49" fmla="*/ 49 h 266"/>
                  <a:gd name="T50" fmla="*/ 183 w 347"/>
                  <a:gd name="T51" fmla="*/ 37 h 266"/>
                  <a:gd name="T52" fmla="*/ 196 w 347"/>
                  <a:gd name="T53" fmla="*/ 27 h 266"/>
                  <a:gd name="T54" fmla="*/ 232 w 347"/>
                  <a:gd name="T55" fmla="*/ 10 h 266"/>
                  <a:gd name="T56" fmla="*/ 267 w 347"/>
                  <a:gd name="T57" fmla="*/ 1 h 266"/>
                  <a:gd name="T58" fmla="*/ 343 w 347"/>
                  <a:gd name="T59" fmla="*/ 0 h 266"/>
                  <a:gd name="T60" fmla="*/ 347 w 347"/>
                  <a:gd name="T61" fmla="*/ 6 h 266"/>
                  <a:gd name="T62" fmla="*/ 340 w 347"/>
                  <a:gd name="T63" fmla="*/ 11 h 266"/>
                  <a:gd name="T64" fmla="*/ 340 w 347"/>
                  <a:gd name="T65" fmla="*/ 11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7" h="266">
                    <a:moveTo>
                      <a:pt x="340" y="11"/>
                    </a:moveTo>
                    <a:lnTo>
                      <a:pt x="272" y="17"/>
                    </a:lnTo>
                    <a:lnTo>
                      <a:pt x="208" y="45"/>
                    </a:lnTo>
                    <a:lnTo>
                      <a:pt x="188" y="66"/>
                    </a:lnTo>
                    <a:lnTo>
                      <a:pt x="176" y="76"/>
                    </a:lnTo>
                    <a:lnTo>
                      <a:pt x="166" y="88"/>
                    </a:lnTo>
                    <a:lnTo>
                      <a:pt x="154" y="95"/>
                    </a:lnTo>
                    <a:lnTo>
                      <a:pt x="123" y="108"/>
                    </a:lnTo>
                    <a:lnTo>
                      <a:pt x="100" y="138"/>
                    </a:lnTo>
                    <a:lnTo>
                      <a:pt x="77" y="165"/>
                    </a:lnTo>
                    <a:lnTo>
                      <a:pt x="40" y="194"/>
                    </a:lnTo>
                    <a:lnTo>
                      <a:pt x="34" y="218"/>
                    </a:lnTo>
                    <a:lnTo>
                      <a:pt x="26" y="239"/>
                    </a:lnTo>
                    <a:lnTo>
                      <a:pt x="12" y="266"/>
                    </a:lnTo>
                    <a:lnTo>
                      <a:pt x="0" y="266"/>
                    </a:lnTo>
                    <a:lnTo>
                      <a:pt x="6" y="230"/>
                    </a:lnTo>
                    <a:lnTo>
                      <a:pt x="12" y="213"/>
                    </a:lnTo>
                    <a:lnTo>
                      <a:pt x="22" y="179"/>
                    </a:lnTo>
                    <a:lnTo>
                      <a:pt x="42" y="163"/>
                    </a:lnTo>
                    <a:lnTo>
                      <a:pt x="61" y="147"/>
                    </a:lnTo>
                    <a:lnTo>
                      <a:pt x="110" y="95"/>
                    </a:lnTo>
                    <a:lnTo>
                      <a:pt x="127" y="81"/>
                    </a:lnTo>
                    <a:lnTo>
                      <a:pt x="148" y="73"/>
                    </a:lnTo>
                    <a:lnTo>
                      <a:pt x="161" y="64"/>
                    </a:lnTo>
                    <a:lnTo>
                      <a:pt x="171" y="49"/>
                    </a:lnTo>
                    <a:lnTo>
                      <a:pt x="183" y="37"/>
                    </a:lnTo>
                    <a:lnTo>
                      <a:pt x="196" y="27"/>
                    </a:lnTo>
                    <a:lnTo>
                      <a:pt x="232" y="10"/>
                    </a:lnTo>
                    <a:lnTo>
                      <a:pt x="267" y="1"/>
                    </a:lnTo>
                    <a:lnTo>
                      <a:pt x="343" y="0"/>
                    </a:lnTo>
                    <a:lnTo>
                      <a:pt x="347" y="6"/>
                    </a:lnTo>
                    <a:lnTo>
                      <a:pt x="340" y="11"/>
                    </a:lnTo>
                    <a:lnTo>
                      <a:pt x="34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8" name="Freeform 164"/>
              <p:cNvSpPr>
                <a:spLocks/>
              </p:cNvSpPr>
              <p:nvPr/>
            </p:nvSpPr>
            <p:spPr bwMode="auto">
              <a:xfrm>
                <a:off x="3579" y="3184"/>
                <a:ext cx="125" cy="51"/>
              </a:xfrm>
              <a:custGeom>
                <a:avLst/>
                <a:gdLst>
                  <a:gd name="T0" fmla="*/ 9 w 376"/>
                  <a:gd name="T1" fmla="*/ 111 h 155"/>
                  <a:gd name="T2" fmla="*/ 20 w 376"/>
                  <a:gd name="T3" fmla="*/ 124 h 155"/>
                  <a:gd name="T4" fmla="*/ 33 w 376"/>
                  <a:gd name="T5" fmla="*/ 132 h 155"/>
                  <a:gd name="T6" fmla="*/ 62 w 376"/>
                  <a:gd name="T7" fmla="*/ 138 h 155"/>
                  <a:gd name="T8" fmla="*/ 128 w 376"/>
                  <a:gd name="T9" fmla="*/ 135 h 155"/>
                  <a:gd name="T10" fmla="*/ 190 w 376"/>
                  <a:gd name="T11" fmla="*/ 119 h 155"/>
                  <a:gd name="T12" fmla="*/ 235 w 376"/>
                  <a:gd name="T13" fmla="*/ 70 h 155"/>
                  <a:gd name="T14" fmla="*/ 266 w 376"/>
                  <a:gd name="T15" fmla="*/ 54 h 155"/>
                  <a:gd name="T16" fmla="*/ 301 w 376"/>
                  <a:gd name="T17" fmla="*/ 44 h 155"/>
                  <a:gd name="T18" fmla="*/ 327 w 376"/>
                  <a:gd name="T19" fmla="*/ 24 h 155"/>
                  <a:gd name="T20" fmla="*/ 337 w 376"/>
                  <a:gd name="T21" fmla="*/ 13 h 155"/>
                  <a:gd name="T22" fmla="*/ 350 w 376"/>
                  <a:gd name="T23" fmla="*/ 1 h 155"/>
                  <a:gd name="T24" fmla="*/ 363 w 376"/>
                  <a:gd name="T25" fmla="*/ 0 h 155"/>
                  <a:gd name="T26" fmla="*/ 373 w 376"/>
                  <a:gd name="T27" fmla="*/ 8 h 155"/>
                  <a:gd name="T28" fmla="*/ 376 w 376"/>
                  <a:gd name="T29" fmla="*/ 19 h 155"/>
                  <a:gd name="T30" fmla="*/ 367 w 376"/>
                  <a:gd name="T31" fmla="*/ 30 h 155"/>
                  <a:gd name="T32" fmla="*/ 341 w 376"/>
                  <a:gd name="T33" fmla="*/ 54 h 155"/>
                  <a:gd name="T34" fmla="*/ 329 w 376"/>
                  <a:gd name="T35" fmla="*/ 67 h 155"/>
                  <a:gd name="T36" fmla="*/ 314 w 376"/>
                  <a:gd name="T37" fmla="*/ 76 h 155"/>
                  <a:gd name="T38" fmla="*/ 261 w 376"/>
                  <a:gd name="T39" fmla="*/ 92 h 155"/>
                  <a:gd name="T40" fmla="*/ 249 w 376"/>
                  <a:gd name="T41" fmla="*/ 110 h 155"/>
                  <a:gd name="T42" fmla="*/ 236 w 376"/>
                  <a:gd name="T43" fmla="*/ 124 h 155"/>
                  <a:gd name="T44" fmla="*/ 222 w 376"/>
                  <a:gd name="T45" fmla="*/ 135 h 155"/>
                  <a:gd name="T46" fmla="*/ 205 w 376"/>
                  <a:gd name="T47" fmla="*/ 143 h 155"/>
                  <a:gd name="T48" fmla="*/ 169 w 376"/>
                  <a:gd name="T49" fmla="*/ 152 h 155"/>
                  <a:gd name="T50" fmla="*/ 128 w 376"/>
                  <a:gd name="T51" fmla="*/ 155 h 155"/>
                  <a:gd name="T52" fmla="*/ 57 w 376"/>
                  <a:gd name="T53" fmla="*/ 152 h 155"/>
                  <a:gd name="T54" fmla="*/ 26 w 376"/>
                  <a:gd name="T55" fmla="*/ 142 h 155"/>
                  <a:gd name="T56" fmla="*/ 0 w 376"/>
                  <a:gd name="T57" fmla="*/ 119 h 155"/>
                  <a:gd name="T58" fmla="*/ 1 w 376"/>
                  <a:gd name="T59" fmla="*/ 110 h 155"/>
                  <a:gd name="T60" fmla="*/ 9 w 376"/>
                  <a:gd name="T61" fmla="*/ 111 h 155"/>
                  <a:gd name="T62" fmla="*/ 9 w 376"/>
                  <a:gd name="T63" fmla="*/ 11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6" h="155">
                    <a:moveTo>
                      <a:pt x="9" y="111"/>
                    </a:moveTo>
                    <a:lnTo>
                      <a:pt x="20" y="124"/>
                    </a:lnTo>
                    <a:lnTo>
                      <a:pt x="33" y="132"/>
                    </a:lnTo>
                    <a:lnTo>
                      <a:pt x="62" y="138"/>
                    </a:lnTo>
                    <a:lnTo>
                      <a:pt x="128" y="135"/>
                    </a:lnTo>
                    <a:lnTo>
                      <a:pt x="190" y="119"/>
                    </a:lnTo>
                    <a:lnTo>
                      <a:pt x="235" y="70"/>
                    </a:lnTo>
                    <a:lnTo>
                      <a:pt x="266" y="54"/>
                    </a:lnTo>
                    <a:lnTo>
                      <a:pt x="301" y="44"/>
                    </a:lnTo>
                    <a:lnTo>
                      <a:pt x="327" y="24"/>
                    </a:lnTo>
                    <a:lnTo>
                      <a:pt x="337" y="13"/>
                    </a:lnTo>
                    <a:lnTo>
                      <a:pt x="350" y="1"/>
                    </a:lnTo>
                    <a:lnTo>
                      <a:pt x="363" y="0"/>
                    </a:lnTo>
                    <a:lnTo>
                      <a:pt x="373" y="8"/>
                    </a:lnTo>
                    <a:lnTo>
                      <a:pt x="376" y="19"/>
                    </a:lnTo>
                    <a:lnTo>
                      <a:pt x="367" y="30"/>
                    </a:lnTo>
                    <a:lnTo>
                      <a:pt x="341" y="54"/>
                    </a:lnTo>
                    <a:lnTo>
                      <a:pt x="329" y="67"/>
                    </a:lnTo>
                    <a:lnTo>
                      <a:pt x="314" y="76"/>
                    </a:lnTo>
                    <a:lnTo>
                      <a:pt x="261" y="92"/>
                    </a:lnTo>
                    <a:lnTo>
                      <a:pt x="249" y="110"/>
                    </a:lnTo>
                    <a:lnTo>
                      <a:pt x="236" y="124"/>
                    </a:lnTo>
                    <a:lnTo>
                      <a:pt x="222" y="135"/>
                    </a:lnTo>
                    <a:lnTo>
                      <a:pt x="205" y="143"/>
                    </a:lnTo>
                    <a:lnTo>
                      <a:pt x="169" y="152"/>
                    </a:lnTo>
                    <a:lnTo>
                      <a:pt x="128" y="155"/>
                    </a:lnTo>
                    <a:lnTo>
                      <a:pt x="57" y="152"/>
                    </a:lnTo>
                    <a:lnTo>
                      <a:pt x="26" y="142"/>
                    </a:lnTo>
                    <a:lnTo>
                      <a:pt x="0" y="119"/>
                    </a:lnTo>
                    <a:lnTo>
                      <a:pt x="1" y="110"/>
                    </a:lnTo>
                    <a:lnTo>
                      <a:pt x="9" y="111"/>
                    </a:lnTo>
                    <a:lnTo>
                      <a:pt x="9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29" name="Freeform 165"/>
              <p:cNvSpPr>
                <a:spLocks/>
              </p:cNvSpPr>
              <p:nvPr/>
            </p:nvSpPr>
            <p:spPr bwMode="auto">
              <a:xfrm>
                <a:off x="3698" y="3125"/>
                <a:ext cx="52" cy="90"/>
              </a:xfrm>
              <a:custGeom>
                <a:avLst/>
                <a:gdLst>
                  <a:gd name="T0" fmla="*/ 5 w 157"/>
                  <a:gd name="T1" fmla="*/ 0 h 270"/>
                  <a:gd name="T2" fmla="*/ 41 w 157"/>
                  <a:gd name="T3" fmla="*/ 5 h 270"/>
                  <a:gd name="T4" fmla="*/ 69 w 157"/>
                  <a:gd name="T5" fmla="*/ 19 h 270"/>
                  <a:gd name="T6" fmla="*/ 95 w 157"/>
                  <a:gd name="T7" fmla="*/ 43 h 270"/>
                  <a:gd name="T8" fmla="*/ 121 w 157"/>
                  <a:gd name="T9" fmla="*/ 70 h 270"/>
                  <a:gd name="T10" fmla="*/ 142 w 157"/>
                  <a:gd name="T11" fmla="*/ 88 h 270"/>
                  <a:gd name="T12" fmla="*/ 153 w 157"/>
                  <a:gd name="T13" fmla="*/ 111 h 270"/>
                  <a:gd name="T14" fmla="*/ 157 w 157"/>
                  <a:gd name="T15" fmla="*/ 170 h 270"/>
                  <a:gd name="T16" fmla="*/ 138 w 157"/>
                  <a:gd name="T17" fmla="*/ 214 h 270"/>
                  <a:gd name="T18" fmla="*/ 135 w 157"/>
                  <a:gd name="T19" fmla="*/ 238 h 270"/>
                  <a:gd name="T20" fmla="*/ 138 w 157"/>
                  <a:gd name="T21" fmla="*/ 263 h 270"/>
                  <a:gd name="T22" fmla="*/ 134 w 157"/>
                  <a:gd name="T23" fmla="*/ 270 h 270"/>
                  <a:gd name="T24" fmla="*/ 128 w 157"/>
                  <a:gd name="T25" fmla="*/ 265 h 270"/>
                  <a:gd name="T26" fmla="*/ 113 w 157"/>
                  <a:gd name="T27" fmla="*/ 210 h 270"/>
                  <a:gd name="T28" fmla="*/ 113 w 157"/>
                  <a:gd name="T29" fmla="*/ 186 h 270"/>
                  <a:gd name="T30" fmla="*/ 122 w 157"/>
                  <a:gd name="T31" fmla="*/ 160 h 270"/>
                  <a:gd name="T32" fmla="*/ 119 w 157"/>
                  <a:gd name="T33" fmla="*/ 124 h 270"/>
                  <a:gd name="T34" fmla="*/ 112 w 157"/>
                  <a:gd name="T35" fmla="*/ 110 h 270"/>
                  <a:gd name="T36" fmla="*/ 99 w 157"/>
                  <a:gd name="T37" fmla="*/ 99 h 270"/>
                  <a:gd name="T38" fmla="*/ 77 w 157"/>
                  <a:gd name="T39" fmla="*/ 70 h 270"/>
                  <a:gd name="T40" fmla="*/ 58 w 157"/>
                  <a:gd name="T41" fmla="*/ 41 h 270"/>
                  <a:gd name="T42" fmla="*/ 47 w 157"/>
                  <a:gd name="T43" fmla="*/ 30 h 270"/>
                  <a:gd name="T44" fmla="*/ 36 w 157"/>
                  <a:gd name="T45" fmla="*/ 21 h 270"/>
                  <a:gd name="T46" fmla="*/ 5 w 157"/>
                  <a:gd name="T47" fmla="*/ 12 h 270"/>
                  <a:gd name="T48" fmla="*/ 0 w 157"/>
                  <a:gd name="T49" fmla="*/ 5 h 270"/>
                  <a:gd name="T50" fmla="*/ 5 w 157"/>
                  <a:gd name="T51" fmla="*/ 0 h 270"/>
                  <a:gd name="T52" fmla="*/ 5 w 157"/>
                  <a:gd name="T53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7" h="270">
                    <a:moveTo>
                      <a:pt x="5" y="0"/>
                    </a:moveTo>
                    <a:lnTo>
                      <a:pt x="41" y="5"/>
                    </a:lnTo>
                    <a:lnTo>
                      <a:pt x="69" y="19"/>
                    </a:lnTo>
                    <a:lnTo>
                      <a:pt x="95" y="43"/>
                    </a:lnTo>
                    <a:lnTo>
                      <a:pt x="121" y="70"/>
                    </a:lnTo>
                    <a:lnTo>
                      <a:pt x="142" y="88"/>
                    </a:lnTo>
                    <a:lnTo>
                      <a:pt x="153" y="111"/>
                    </a:lnTo>
                    <a:lnTo>
                      <a:pt x="157" y="170"/>
                    </a:lnTo>
                    <a:lnTo>
                      <a:pt x="138" y="214"/>
                    </a:lnTo>
                    <a:lnTo>
                      <a:pt x="135" y="238"/>
                    </a:lnTo>
                    <a:lnTo>
                      <a:pt x="138" y="263"/>
                    </a:lnTo>
                    <a:lnTo>
                      <a:pt x="134" y="270"/>
                    </a:lnTo>
                    <a:lnTo>
                      <a:pt x="128" y="265"/>
                    </a:lnTo>
                    <a:lnTo>
                      <a:pt x="113" y="210"/>
                    </a:lnTo>
                    <a:lnTo>
                      <a:pt x="113" y="186"/>
                    </a:lnTo>
                    <a:lnTo>
                      <a:pt x="122" y="160"/>
                    </a:lnTo>
                    <a:lnTo>
                      <a:pt x="119" y="124"/>
                    </a:lnTo>
                    <a:lnTo>
                      <a:pt x="112" y="110"/>
                    </a:lnTo>
                    <a:lnTo>
                      <a:pt x="99" y="99"/>
                    </a:lnTo>
                    <a:lnTo>
                      <a:pt x="77" y="70"/>
                    </a:lnTo>
                    <a:lnTo>
                      <a:pt x="58" y="41"/>
                    </a:lnTo>
                    <a:lnTo>
                      <a:pt x="47" y="30"/>
                    </a:lnTo>
                    <a:lnTo>
                      <a:pt x="36" y="21"/>
                    </a:lnTo>
                    <a:lnTo>
                      <a:pt x="5" y="12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0" name="Freeform 166"/>
              <p:cNvSpPr>
                <a:spLocks/>
              </p:cNvSpPr>
              <p:nvPr/>
            </p:nvSpPr>
            <p:spPr bwMode="auto">
              <a:xfrm>
                <a:off x="3696" y="3209"/>
                <a:ext cx="19" cy="45"/>
              </a:xfrm>
              <a:custGeom>
                <a:avLst/>
                <a:gdLst>
                  <a:gd name="T0" fmla="*/ 8 w 57"/>
                  <a:gd name="T1" fmla="*/ 0 h 133"/>
                  <a:gd name="T2" fmla="*/ 27 w 57"/>
                  <a:gd name="T3" fmla="*/ 18 h 133"/>
                  <a:gd name="T4" fmla="*/ 32 w 57"/>
                  <a:gd name="T5" fmla="*/ 44 h 133"/>
                  <a:gd name="T6" fmla="*/ 38 w 57"/>
                  <a:gd name="T7" fmla="*/ 71 h 133"/>
                  <a:gd name="T8" fmla="*/ 47 w 57"/>
                  <a:gd name="T9" fmla="*/ 97 h 133"/>
                  <a:gd name="T10" fmla="*/ 54 w 57"/>
                  <a:gd name="T11" fmla="*/ 123 h 133"/>
                  <a:gd name="T12" fmla="*/ 57 w 57"/>
                  <a:gd name="T13" fmla="*/ 131 h 133"/>
                  <a:gd name="T14" fmla="*/ 49 w 57"/>
                  <a:gd name="T15" fmla="*/ 133 h 133"/>
                  <a:gd name="T16" fmla="*/ 23 w 57"/>
                  <a:gd name="T17" fmla="*/ 99 h 133"/>
                  <a:gd name="T18" fmla="*/ 9 w 57"/>
                  <a:gd name="T19" fmla="*/ 42 h 133"/>
                  <a:gd name="T20" fmla="*/ 11 w 57"/>
                  <a:gd name="T21" fmla="*/ 24 h 133"/>
                  <a:gd name="T22" fmla="*/ 3 w 57"/>
                  <a:gd name="T23" fmla="*/ 11 h 133"/>
                  <a:gd name="T24" fmla="*/ 0 w 57"/>
                  <a:gd name="T25" fmla="*/ 4 h 133"/>
                  <a:gd name="T26" fmla="*/ 8 w 57"/>
                  <a:gd name="T27" fmla="*/ 0 h 133"/>
                  <a:gd name="T28" fmla="*/ 8 w 57"/>
                  <a:gd name="T29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" h="133">
                    <a:moveTo>
                      <a:pt x="8" y="0"/>
                    </a:moveTo>
                    <a:lnTo>
                      <a:pt x="27" y="18"/>
                    </a:lnTo>
                    <a:lnTo>
                      <a:pt x="32" y="44"/>
                    </a:lnTo>
                    <a:lnTo>
                      <a:pt x="38" y="71"/>
                    </a:lnTo>
                    <a:lnTo>
                      <a:pt x="47" y="97"/>
                    </a:lnTo>
                    <a:lnTo>
                      <a:pt x="54" y="123"/>
                    </a:lnTo>
                    <a:lnTo>
                      <a:pt x="57" y="131"/>
                    </a:lnTo>
                    <a:lnTo>
                      <a:pt x="49" y="133"/>
                    </a:lnTo>
                    <a:lnTo>
                      <a:pt x="23" y="99"/>
                    </a:lnTo>
                    <a:lnTo>
                      <a:pt x="9" y="42"/>
                    </a:lnTo>
                    <a:lnTo>
                      <a:pt x="11" y="24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1" name="Freeform 167"/>
              <p:cNvSpPr>
                <a:spLocks/>
              </p:cNvSpPr>
              <p:nvPr/>
            </p:nvSpPr>
            <p:spPr bwMode="auto">
              <a:xfrm>
                <a:off x="3727" y="3209"/>
                <a:ext cx="26" cy="61"/>
              </a:xfrm>
              <a:custGeom>
                <a:avLst/>
                <a:gdLst>
                  <a:gd name="T0" fmla="*/ 0 w 78"/>
                  <a:gd name="T1" fmla="*/ 41 h 183"/>
                  <a:gd name="T2" fmla="*/ 14 w 78"/>
                  <a:gd name="T3" fmla="*/ 14 h 183"/>
                  <a:gd name="T4" fmla="*/ 25 w 78"/>
                  <a:gd name="T5" fmla="*/ 4 h 183"/>
                  <a:gd name="T6" fmla="*/ 39 w 78"/>
                  <a:gd name="T7" fmla="*/ 0 h 183"/>
                  <a:gd name="T8" fmla="*/ 67 w 78"/>
                  <a:gd name="T9" fmla="*/ 14 h 183"/>
                  <a:gd name="T10" fmla="*/ 78 w 78"/>
                  <a:gd name="T11" fmla="*/ 44 h 183"/>
                  <a:gd name="T12" fmla="*/ 70 w 78"/>
                  <a:gd name="T13" fmla="*/ 64 h 183"/>
                  <a:gd name="T14" fmla="*/ 61 w 78"/>
                  <a:gd name="T15" fmla="*/ 85 h 183"/>
                  <a:gd name="T16" fmla="*/ 66 w 78"/>
                  <a:gd name="T17" fmla="*/ 142 h 183"/>
                  <a:gd name="T18" fmla="*/ 52 w 78"/>
                  <a:gd name="T19" fmla="*/ 163 h 183"/>
                  <a:gd name="T20" fmla="*/ 35 w 78"/>
                  <a:gd name="T21" fmla="*/ 182 h 183"/>
                  <a:gd name="T22" fmla="*/ 27 w 78"/>
                  <a:gd name="T23" fmla="*/ 183 h 183"/>
                  <a:gd name="T24" fmla="*/ 26 w 78"/>
                  <a:gd name="T25" fmla="*/ 175 h 183"/>
                  <a:gd name="T26" fmla="*/ 39 w 78"/>
                  <a:gd name="T27" fmla="*/ 137 h 183"/>
                  <a:gd name="T28" fmla="*/ 35 w 78"/>
                  <a:gd name="T29" fmla="*/ 81 h 183"/>
                  <a:gd name="T30" fmla="*/ 51 w 78"/>
                  <a:gd name="T31" fmla="*/ 41 h 183"/>
                  <a:gd name="T32" fmla="*/ 49 w 78"/>
                  <a:gd name="T33" fmla="*/ 26 h 183"/>
                  <a:gd name="T34" fmla="*/ 39 w 78"/>
                  <a:gd name="T35" fmla="*/ 18 h 183"/>
                  <a:gd name="T36" fmla="*/ 21 w 78"/>
                  <a:gd name="T37" fmla="*/ 27 h 183"/>
                  <a:gd name="T38" fmla="*/ 11 w 78"/>
                  <a:gd name="T39" fmla="*/ 46 h 183"/>
                  <a:gd name="T40" fmla="*/ 3 w 78"/>
                  <a:gd name="T41" fmla="*/ 49 h 183"/>
                  <a:gd name="T42" fmla="*/ 0 w 78"/>
                  <a:gd name="T43" fmla="*/ 41 h 183"/>
                  <a:gd name="T44" fmla="*/ 0 w 78"/>
                  <a:gd name="T45" fmla="*/ 41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183">
                    <a:moveTo>
                      <a:pt x="0" y="41"/>
                    </a:moveTo>
                    <a:lnTo>
                      <a:pt x="14" y="14"/>
                    </a:lnTo>
                    <a:lnTo>
                      <a:pt x="25" y="4"/>
                    </a:lnTo>
                    <a:lnTo>
                      <a:pt x="39" y="0"/>
                    </a:lnTo>
                    <a:lnTo>
                      <a:pt x="67" y="14"/>
                    </a:lnTo>
                    <a:lnTo>
                      <a:pt x="78" y="44"/>
                    </a:lnTo>
                    <a:lnTo>
                      <a:pt x="70" y="64"/>
                    </a:lnTo>
                    <a:lnTo>
                      <a:pt x="61" y="85"/>
                    </a:lnTo>
                    <a:lnTo>
                      <a:pt x="66" y="142"/>
                    </a:lnTo>
                    <a:lnTo>
                      <a:pt x="52" y="163"/>
                    </a:lnTo>
                    <a:lnTo>
                      <a:pt x="35" y="182"/>
                    </a:lnTo>
                    <a:lnTo>
                      <a:pt x="27" y="183"/>
                    </a:lnTo>
                    <a:lnTo>
                      <a:pt x="26" y="175"/>
                    </a:lnTo>
                    <a:lnTo>
                      <a:pt x="39" y="137"/>
                    </a:lnTo>
                    <a:lnTo>
                      <a:pt x="35" y="81"/>
                    </a:lnTo>
                    <a:lnTo>
                      <a:pt x="51" y="41"/>
                    </a:lnTo>
                    <a:lnTo>
                      <a:pt x="49" y="26"/>
                    </a:lnTo>
                    <a:lnTo>
                      <a:pt x="39" y="18"/>
                    </a:lnTo>
                    <a:lnTo>
                      <a:pt x="21" y="27"/>
                    </a:lnTo>
                    <a:lnTo>
                      <a:pt x="11" y="46"/>
                    </a:lnTo>
                    <a:lnTo>
                      <a:pt x="3" y="49"/>
                    </a:lnTo>
                    <a:lnTo>
                      <a:pt x="0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2" name="Freeform 168"/>
              <p:cNvSpPr>
                <a:spLocks/>
              </p:cNvSpPr>
              <p:nvPr/>
            </p:nvSpPr>
            <p:spPr bwMode="auto">
              <a:xfrm>
                <a:off x="3583" y="3241"/>
                <a:ext cx="84" cy="129"/>
              </a:xfrm>
              <a:custGeom>
                <a:avLst/>
                <a:gdLst>
                  <a:gd name="T0" fmla="*/ 11 w 253"/>
                  <a:gd name="T1" fmla="*/ 4 h 387"/>
                  <a:gd name="T2" fmla="*/ 22 w 253"/>
                  <a:gd name="T3" fmla="*/ 72 h 387"/>
                  <a:gd name="T4" fmla="*/ 32 w 253"/>
                  <a:gd name="T5" fmla="*/ 98 h 387"/>
                  <a:gd name="T6" fmla="*/ 42 w 253"/>
                  <a:gd name="T7" fmla="*/ 108 h 387"/>
                  <a:gd name="T8" fmla="*/ 55 w 253"/>
                  <a:gd name="T9" fmla="*/ 116 h 387"/>
                  <a:gd name="T10" fmla="*/ 76 w 253"/>
                  <a:gd name="T11" fmla="*/ 129 h 387"/>
                  <a:gd name="T12" fmla="*/ 90 w 253"/>
                  <a:gd name="T13" fmla="*/ 178 h 387"/>
                  <a:gd name="T14" fmla="*/ 90 w 253"/>
                  <a:gd name="T15" fmla="*/ 203 h 387"/>
                  <a:gd name="T16" fmla="*/ 99 w 253"/>
                  <a:gd name="T17" fmla="*/ 222 h 387"/>
                  <a:gd name="T18" fmla="*/ 115 w 253"/>
                  <a:gd name="T19" fmla="*/ 241 h 387"/>
                  <a:gd name="T20" fmla="*/ 130 w 253"/>
                  <a:gd name="T21" fmla="*/ 262 h 387"/>
                  <a:gd name="T22" fmla="*/ 142 w 253"/>
                  <a:gd name="T23" fmla="*/ 276 h 387"/>
                  <a:gd name="T24" fmla="*/ 165 w 253"/>
                  <a:gd name="T25" fmla="*/ 303 h 387"/>
                  <a:gd name="T26" fmla="*/ 178 w 253"/>
                  <a:gd name="T27" fmla="*/ 315 h 387"/>
                  <a:gd name="T28" fmla="*/ 190 w 253"/>
                  <a:gd name="T29" fmla="*/ 322 h 387"/>
                  <a:gd name="T30" fmla="*/ 209 w 253"/>
                  <a:gd name="T31" fmla="*/ 338 h 387"/>
                  <a:gd name="T32" fmla="*/ 245 w 253"/>
                  <a:gd name="T33" fmla="*/ 368 h 387"/>
                  <a:gd name="T34" fmla="*/ 252 w 253"/>
                  <a:gd name="T35" fmla="*/ 378 h 387"/>
                  <a:gd name="T36" fmla="*/ 253 w 253"/>
                  <a:gd name="T37" fmla="*/ 386 h 387"/>
                  <a:gd name="T38" fmla="*/ 246 w 253"/>
                  <a:gd name="T39" fmla="*/ 387 h 387"/>
                  <a:gd name="T40" fmla="*/ 232 w 253"/>
                  <a:gd name="T41" fmla="*/ 386 h 387"/>
                  <a:gd name="T42" fmla="*/ 215 w 253"/>
                  <a:gd name="T43" fmla="*/ 371 h 387"/>
                  <a:gd name="T44" fmla="*/ 196 w 253"/>
                  <a:gd name="T45" fmla="*/ 356 h 387"/>
                  <a:gd name="T46" fmla="*/ 177 w 253"/>
                  <a:gd name="T47" fmla="*/ 341 h 387"/>
                  <a:gd name="T48" fmla="*/ 165 w 253"/>
                  <a:gd name="T49" fmla="*/ 331 h 387"/>
                  <a:gd name="T50" fmla="*/ 150 w 253"/>
                  <a:gd name="T51" fmla="*/ 319 h 387"/>
                  <a:gd name="T52" fmla="*/ 124 w 253"/>
                  <a:gd name="T53" fmla="*/ 292 h 387"/>
                  <a:gd name="T54" fmla="*/ 112 w 253"/>
                  <a:gd name="T55" fmla="*/ 276 h 387"/>
                  <a:gd name="T56" fmla="*/ 67 w 253"/>
                  <a:gd name="T57" fmla="*/ 177 h 387"/>
                  <a:gd name="T58" fmla="*/ 63 w 253"/>
                  <a:gd name="T59" fmla="*/ 142 h 387"/>
                  <a:gd name="T60" fmla="*/ 50 w 253"/>
                  <a:gd name="T61" fmla="*/ 138 h 387"/>
                  <a:gd name="T62" fmla="*/ 23 w 253"/>
                  <a:gd name="T63" fmla="*/ 117 h 387"/>
                  <a:gd name="T64" fmla="*/ 11 w 253"/>
                  <a:gd name="T65" fmla="*/ 86 h 387"/>
                  <a:gd name="T66" fmla="*/ 0 w 253"/>
                  <a:gd name="T67" fmla="*/ 6 h 387"/>
                  <a:gd name="T68" fmla="*/ 4 w 253"/>
                  <a:gd name="T69" fmla="*/ 0 h 387"/>
                  <a:gd name="T70" fmla="*/ 11 w 253"/>
                  <a:gd name="T71" fmla="*/ 4 h 387"/>
                  <a:gd name="T72" fmla="*/ 11 w 253"/>
                  <a:gd name="T73" fmla="*/ 4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53" h="387">
                    <a:moveTo>
                      <a:pt x="11" y="4"/>
                    </a:moveTo>
                    <a:lnTo>
                      <a:pt x="22" y="72"/>
                    </a:lnTo>
                    <a:lnTo>
                      <a:pt x="32" y="98"/>
                    </a:lnTo>
                    <a:lnTo>
                      <a:pt x="42" y="108"/>
                    </a:lnTo>
                    <a:lnTo>
                      <a:pt x="55" y="116"/>
                    </a:lnTo>
                    <a:lnTo>
                      <a:pt x="76" y="129"/>
                    </a:lnTo>
                    <a:lnTo>
                      <a:pt x="90" y="178"/>
                    </a:lnTo>
                    <a:lnTo>
                      <a:pt x="90" y="203"/>
                    </a:lnTo>
                    <a:lnTo>
                      <a:pt x="99" y="222"/>
                    </a:lnTo>
                    <a:lnTo>
                      <a:pt x="115" y="241"/>
                    </a:lnTo>
                    <a:lnTo>
                      <a:pt x="130" y="262"/>
                    </a:lnTo>
                    <a:lnTo>
                      <a:pt x="142" y="276"/>
                    </a:lnTo>
                    <a:lnTo>
                      <a:pt x="165" y="303"/>
                    </a:lnTo>
                    <a:lnTo>
                      <a:pt x="178" y="315"/>
                    </a:lnTo>
                    <a:lnTo>
                      <a:pt x="190" y="322"/>
                    </a:lnTo>
                    <a:lnTo>
                      <a:pt x="209" y="338"/>
                    </a:lnTo>
                    <a:lnTo>
                      <a:pt x="245" y="368"/>
                    </a:lnTo>
                    <a:lnTo>
                      <a:pt x="252" y="378"/>
                    </a:lnTo>
                    <a:lnTo>
                      <a:pt x="253" y="386"/>
                    </a:lnTo>
                    <a:lnTo>
                      <a:pt x="246" y="387"/>
                    </a:lnTo>
                    <a:lnTo>
                      <a:pt x="232" y="386"/>
                    </a:lnTo>
                    <a:lnTo>
                      <a:pt x="215" y="371"/>
                    </a:lnTo>
                    <a:lnTo>
                      <a:pt x="196" y="356"/>
                    </a:lnTo>
                    <a:lnTo>
                      <a:pt x="177" y="341"/>
                    </a:lnTo>
                    <a:lnTo>
                      <a:pt x="165" y="331"/>
                    </a:lnTo>
                    <a:lnTo>
                      <a:pt x="150" y="319"/>
                    </a:lnTo>
                    <a:lnTo>
                      <a:pt x="124" y="292"/>
                    </a:lnTo>
                    <a:lnTo>
                      <a:pt x="112" y="276"/>
                    </a:lnTo>
                    <a:lnTo>
                      <a:pt x="67" y="177"/>
                    </a:lnTo>
                    <a:lnTo>
                      <a:pt x="63" y="142"/>
                    </a:lnTo>
                    <a:lnTo>
                      <a:pt x="50" y="138"/>
                    </a:lnTo>
                    <a:lnTo>
                      <a:pt x="23" y="117"/>
                    </a:lnTo>
                    <a:lnTo>
                      <a:pt x="11" y="86"/>
                    </a:lnTo>
                    <a:lnTo>
                      <a:pt x="0" y="6"/>
                    </a:lnTo>
                    <a:lnTo>
                      <a:pt x="4" y="0"/>
                    </a:lnTo>
                    <a:lnTo>
                      <a:pt x="11" y="4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3" name="Freeform 169"/>
              <p:cNvSpPr>
                <a:spLocks/>
              </p:cNvSpPr>
              <p:nvPr/>
            </p:nvSpPr>
            <p:spPr bwMode="auto">
              <a:xfrm>
                <a:off x="3679" y="3281"/>
                <a:ext cx="56" cy="87"/>
              </a:xfrm>
              <a:custGeom>
                <a:avLst/>
                <a:gdLst>
                  <a:gd name="T0" fmla="*/ 168 w 168"/>
                  <a:gd name="T1" fmla="*/ 8 h 260"/>
                  <a:gd name="T2" fmla="*/ 128 w 168"/>
                  <a:gd name="T3" fmla="*/ 132 h 260"/>
                  <a:gd name="T4" fmla="*/ 101 w 168"/>
                  <a:gd name="T5" fmla="*/ 173 h 260"/>
                  <a:gd name="T6" fmla="*/ 89 w 168"/>
                  <a:gd name="T7" fmla="*/ 194 h 260"/>
                  <a:gd name="T8" fmla="*/ 76 w 168"/>
                  <a:gd name="T9" fmla="*/ 217 h 260"/>
                  <a:gd name="T10" fmla="*/ 60 w 168"/>
                  <a:gd name="T11" fmla="*/ 233 h 260"/>
                  <a:gd name="T12" fmla="*/ 43 w 168"/>
                  <a:gd name="T13" fmla="*/ 243 h 260"/>
                  <a:gd name="T14" fmla="*/ 8 w 168"/>
                  <a:gd name="T15" fmla="*/ 260 h 260"/>
                  <a:gd name="T16" fmla="*/ 0 w 168"/>
                  <a:gd name="T17" fmla="*/ 256 h 260"/>
                  <a:gd name="T18" fmla="*/ 3 w 168"/>
                  <a:gd name="T19" fmla="*/ 248 h 260"/>
                  <a:gd name="T20" fmla="*/ 28 w 168"/>
                  <a:gd name="T21" fmla="*/ 226 h 260"/>
                  <a:gd name="T22" fmla="*/ 49 w 168"/>
                  <a:gd name="T23" fmla="*/ 196 h 260"/>
                  <a:gd name="T24" fmla="*/ 74 w 168"/>
                  <a:gd name="T25" fmla="*/ 154 h 260"/>
                  <a:gd name="T26" fmla="*/ 84 w 168"/>
                  <a:gd name="T27" fmla="*/ 134 h 260"/>
                  <a:gd name="T28" fmla="*/ 98 w 168"/>
                  <a:gd name="T29" fmla="*/ 112 h 260"/>
                  <a:gd name="T30" fmla="*/ 115 w 168"/>
                  <a:gd name="T31" fmla="*/ 85 h 260"/>
                  <a:gd name="T32" fmla="*/ 129 w 168"/>
                  <a:gd name="T33" fmla="*/ 61 h 260"/>
                  <a:gd name="T34" fmla="*/ 158 w 168"/>
                  <a:gd name="T35" fmla="*/ 4 h 260"/>
                  <a:gd name="T36" fmla="*/ 165 w 168"/>
                  <a:gd name="T37" fmla="*/ 0 h 260"/>
                  <a:gd name="T38" fmla="*/ 168 w 168"/>
                  <a:gd name="T39" fmla="*/ 8 h 260"/>
                  <a:gd name="T40" fmla="*/ 168 w 168"/>
                  <a:gd name="T41" fmla="*/ 8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8" h="260">
                    <a:moveTo>
                      <a:pt x="168" y="8"/>
                    </a:moveTo>
                    <a:lnTo>
                      <a:pt x="128" y="132"/>
                    </a:lnTo>
                    <a:lnTo>
                      <a:pt x="101" y="173"/>
                    </a:lnTo>
                    <a:lnTo>
                      <a:pt x="89" y="194"/>
                    </a:lnTo>
                    <a:lnTo>
                      <a:pt x="76" y="217"/>
                    </a:lnTo>
                    <a:lnTo>
                      <a:pt x="60" y="233"/>
                    </a:lnTo>
                    <a:lnTo>
                      <a:pt x="43" y="243"/>
                    </a:lnTo>
                    <a:lnTo>
                      <a:pt x="8" y="260"/>
                    </a:lnTo>
                    <a:lnTo>
                      <a:pt x="0" y="256"/>
                    </a:lnTo>
                    <a:lnTo>
                      <a:pt x="3" y="248"/>
                    </a:lnTo>
                    <a:lnTo>
                      <a:pt x="28" y="226"/>
                    </a:lnTo>
                    <a:lnTo>
                      <a:pt x="49" y="196"/>
                    </a:lnTo>
                    <a:lnTo>
                      <a:pt x="74" y="154"/>
                    </a:lnTo>
                    <a:lnTo>
                      <a:pt x="84" y="134"/>
                    </a:lnTo>
                    <a:lnTo>
                      <a:pt x="98" y="112"/>
                    </a:lnTo>
                    <a:lnTo>
                      <a:pt x="115" y="85"/>
                    </a:lnTo>
                    <a:lnTo>
                      <a:pt x="129" y="61"/>
                    </a:lnTo>
                    <a:lnTo>
                      <a:pt x="158" y="4"/>
                    </a:lnTo>
                    <a:lnTo>
                      <a:pt x="165" y="0"/>
                    </a:lnTo>
                    <a:lnTo>
                      <a:pt x="168" y="8"/>
                    </a:lnTo>
                    <a:lnTo>
                      <a:pt x="16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4" name="Freeform 170"/>
              <p:cNvSpPr>
                <a:spLocks/>
              </p:cNvSpPr>
              <p:nvPr/>
            </p:nvSpPr>
            <p:spPr bwMode="auto">
              <a:xfrm>
                <a:off x="3646" y="3326"/>
                <a:ext cx="35" cy="16"/>
              </a:xfrm>
              <a:custGeom>
                <a:avLst/>
                <a:gdLst>
                  <a:gd name="T0" fmla="*/ 5 w 105"/>
                  <a:gd name="T1" fmla="*/ 38 h 49"/>
                  <a:gd name="T2" fmla="*/ 46 w 105"/>
                  <a:gd name="T3" fmla="*/ 23 h 49"/>
                  <a:gd name="T4" fmla="*/ 65 w 105"/>
                  <a:gd name="T5" fmla="*/ 12 h 49"/>
                  <a:gd name="T6" fmla="*/ 87 w 105"/>
                  <a:gd name="T7" fmla="*/ 0 h 49"/>
                  <a:gd name="T8" fmla="*/ 105 w 105"/>
                  <a:gd name="T9" fmla="*/ 10 h 49"/>
                  <a:gd name="T10" fmla="*/ 105 w 105"/>
                  <a:gd name="T11" fmla="*/ 21 h 49"/>
                  <a:gd name="T12" fmla="*/ 96 w 105"/>
                  <a:gd name="T13" fmla="*/ 29 h 49"/>
                  <a:gd name="T14" fmla="*/ 51 w 105"/>
                  <a:gd name="T15" fmla="*/ 43 h 49"/>
                  <a:gd name="T16" fmla="*/ 5 w 105"/>
                  <a:gd name="T17" fmla="*/ 49 h 49"/>
                  <a:gd name="T18" fmla="*/ 0 w 105"/>
                  <a:gd name="T19" fmla="*/ 43 h 49"/>
                  <a:gd name="T20" fmla="*/ 5 w 105"/>
                  <a:gd name="T21" fmla="*/ 38 h 49"/>
                  <a:gd name="T22" fmla="*/ 5 w 105"/>
                  <a:gd name="T23" fmla="*/ 3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5" h="49">
                    <a:moveTo>
                      <a:pt x="5" y="38"/>
                    </a:moveTo>
                    <a:lnTo>
                      <a:pt x="46" y="23"/>
                    </a:lnTo>
                    <a:lnTo>
                      <a:pt x="65" y="12"/>
                    </a:lnTo>
                    <a:lnTo>
                      <a:pt x="87" y="0"/>
                    </a:lnTo>
                    <a:lnTo>
                      <a:pt x="105" y="10"/>
                    </a:lnTo>
                    <a:lnTo>
                      <a:pt x="105" y="21"/>
                    </a:lnTo>
                    <a:lnTo>
                      <a:pt x="96" y="29"/>
                    </a:lnTo>
                    <a:lnTo>
                      <a:pt x="51" y="43"/>
                    </a:lnTo>
                    <a:lnTo>
                      <a:pt x="5" y="49"/>
                    </a:lnTo>
                    <a:lnTo>
                      <a:pt x="0" y="43"/>
                    </a:lnTo>
                    <a:lnTo>
                      <a:pt x="5" y="38"/>
                    </a:lnTo>
                    <a:lnTo>
                      <a:pt x="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5" name="Freeform 171"/>
              <p:cNvSpPr>
                <a:spLocks/>
              </p:cNvSpPr>
              <p:nvPr/>
            </p:nvSpPr>
            <p:spPr bwMode="auto">
              <a:xfrm>
                <a:off x="3628" y="3265"/>
                <a:ext cx="13" cy="54"/>
              </a:xfrm>
              <a:custGeom>
                <a:avLst/>
                <a:gdLst>
                  <a:gd name="T0" fmla="*/ 10 w 39"/>
                  <a:gd name="T1" fmla="*/ 4 h 162"/>
                  <a:gd name="T2" fmla="*/ 39 w 39"/>
                  <a:gd name="T3" fmla="*/ 97 h 162"/>
                  <a:gd name="T4" fmla="*/ 30 w 39"/>
                  <a:gd name="T5" fmla="*/ 155 h 162"/>
                  <a:gd name="T6" fmla="*/ 25 w 39"/>
                  <a:gd name="T7" fmla="*/ 162 h 162"/>
                  <a:gd name="T8" fmla="*/ 18 w 39"/>
                  <a:gd name="T9" fmla="*/ 155 h 162"/>
                  <a:gd name="T10" fmla="*/ 9 w 39"/>
                  <a:gd name="T11" fmla="*/ 98 h 162"/>
                  <a:gd name="T12" fmla="*/ 0 w 39"/>
                  <a:gd name="T13" fmla="*/ 8 h 162"/>
                  <a:gd name="T14" fmla="*/ 4 w 39"/>
                  <a:gd name="T15" fmla="*/ 0 h 162"/>
                  <a:gd name="T16" fmla="*/ 10 w 39"/>
                  <a:gd name="T17" fmla="*/ 4 h 162"/>
                  <a:gd name="T18" fmla="*/ 10 w 39"/>
                  <a:gd name="T19" fmla="*/ 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162">
                    <a:moveTo>
                      <a:pt x="10" y="4"/>
                    </a:moveTo>
                    <a:lnTo>
                      <a:pt x="39" y="97"/>
                    </a:lnTo>
                    <a:lnTo>
                      <a:pt x="30" y="155"/>
                    </a:lnTo>
                    <a:lnTo>
                      <a:pt x="25" y="162"/>
                    </a:lnTo>
                    <a:lnTo>
                      <a:pt x="18" y="155"/>
                    </a:lnTo>
                    <a:lnTo>
                      <a:pt x="9" y="98"/>
                    </a:lnTo>
                    <a:lnTo>
                      <a:pt x="0" y="8"/>
                    </a:lnTo>
                    <a:lnTo>
                      <a:pt x="4" y="0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6" name="Freeform 172"/>
              <p:cNvSpPr>
                <a:spLocks/>
              </p:cNvSpPr>
              <p:nvPr/>
            </p:nvSpPr>
            <p:spPr bwMode="auto">
              <a:xfrm>
                <a:off x="3642" y="3309"/>
                <a:ext cx="24" cy="10"/>
              </a:xfrm>
              <a:custGeom>
                <a:avLst/>
                <a:gdLst>
                  <a:gd name="T0" fmla="*/ 6 w 71"/>
                  <a:gd name="T1" fmla="*/ 12 h 28"/>
                  <a:gd name="T2" fmla="*/ 46 w 71"/>
                  <a:gd name="T3" fmla="*/ 0 h 28"/>
                  <a:gd name="T4" fmla="*/ 55 w 71"/>
                  <a:gd name="T5" fmla="*/ 0 h 28"/>
                  <a:gd name="T6" fmla="*/ 71 w 71"/>
                  <a:gd name="T7" fmla="*/ 8 h 28"/>
                  <a:gd name="T8" fmla="*/ 63 w 71"/>
                  <a:gd name="T9" fmla="*/ 23 h 28"/>
                  <a:gd name="T10" fmla="*/ 49 w 71"/>
                  <a:gd name="T11" fmla="*/ 28 h 28"/>
                  <a:gd name="T12" fmla="*/ 6 w 71"/>
                  <a:gd name="T13" fmla="*/ 25 h 28"/>
                  <a:gd name="T14" fmla="*/ 0 w 71"/>
                  <a:gd name="T15" fmla="*/ 18 h 28"/>
                  <a:gd name="T16" fmla="*/ 6 w 71"/>
                  <a:gd name="T17" fmla="*/ 12 h 28"/>
                  <a:gd name="T18" fmla="*/ 6 w 71"/>
                  <a:gd name="T19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" h="28">
                    <a:moveTo>
                      <a:pt x="6" y="12"/>
                    </a:moveTo>
                    <a:lnTo>
                      <a:pt x="46" y="0"/>
                    </a:lnTo>
                    <a:lnTo>
                      <a:pt x="55" y="0"/>
                    </a:lnTo>
                    <a:lnTo>
                      <a:pt x="71" y="8"/>
                    </a:lnTo>
                    <a:lnTo>
                      <a:pt x="63" y="23"/>
                    </a:lnTo>
                    <a:lnTo>
                      <a:pt x="49" y="28"/>
                    </a:lnTo>
                    <a:lnTo>
                      <a:pt x="6" y="25"/>
                    </a:lnTo>
                    <a:lnTo>
                      <a:pt x="0" y="18"/>
                    </a:lnTo>
                    <a:lnTo>
                      <a:pt x="6" y="12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7" name="Freeform 173"/>
              <p:cNvSpPr>
                <a:spLocks/>
              </p:cNvSpPr>
              <p:nvPr/>
            </p:nvSpPr>
            <p:spPr bwMode="auto">
              <a:xfrm>
                <a:off x="3654" y="3247"/>
                <a:ext cx="35" cy="11"/>
              </a:xfrm>
              <a:custGeom>
                <a:avLst/>
                <a:gdLst>
                  <a:gd name="T0" fmla="*/ 2 w 106"/>
                  <a:gd name="T1" fmla="*/ 10 h 31"/>
                  <a:gd name="T2" fmla="*/ 37 w 106"/>
                  <a:gd name="T3" fmla="*/ 0 h 31"/>
                  <a:gd name="T4" fmla="*/ 76 w 106"/>
                  <a:gd name="T5" fmla="*/ 5 h 31"/>
                  <a:gd name="T6" fmla="*/ 97 w 106"/>
                  <a:gd name="T7" fmla="*/ 9 h 31"/>
                  <a:gd name="T8" fmla="*/ 106 w 106"/>
                  <a:gd name="T9" fmla="*/ 23 h 31"/>
                  <a:gd name="T10" fmla="*/ 101 w 106"/>
                  <a:gd name="T11" fmla="*/ 30 h 31"/>
                  <a:gd name="T12" fmla="*/ 92 w 106"/>
                  <a:gd name="T13" fmla="*/ 31 h 31"/>
                  <a:gd name="T14" fmla="*/ 75 w 106"/>
                  <a:gd name="T15" fmla="*/ 30 h 31"/>
                  <a:gd name="T16" fmla="*/ 40 w 106"/>
                  <a:gd name="T17" fmla="*/ 18 h 31"/>
                  <a:gd name="T18" fmla="*/ 9 w 106"/>
                  <a:gd name="T19" fmla="*/ 19 h 31"/>
                  <a:gd name="T20" fmla="*/ 0 w 106"/>
                  <a:gd name="T21" fmla="*/ 18 h 31"/>
                  <a:gd name="T22" fmla="*/ 2 w 106"/>
                  <a:gd name="T23" fmla="*/ 10 h 31"/>
                  <a:gd name="T24" fmla="*/ 2 w 106"/>
                  <a:gd name="T25" fmla="*/ 1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6" h="31">
                    <a:moveTo>
                      <a:pt x="2" y="10"/>
                    </a:moveTo>
                    <a:lnTo>
                      <a:pt x="37" y="0"/>
                    </a:lnTo>
                    <a:lnTo>
                      <a:pt x="76" y="5"/>
                    </a:lnTo>
                    <a:lnTo>
                      <a:pt x="97" y="9"/>
                    </a:lnTo>
                    <a:lnTo>
                      <a:pt x="106" y="23"/>
                    </a:lnTo>
                    <a:lnTo>
                      <a:pt x="101" y="30"/>
                    </a:lnTo>
                    <a:lnTo>
                      <a:pt x="92" y="31"/>
                    </a:lnTo>
                    <a:lnTo>
                      <a:pt x="75" y="30"/>
                    </a:lnTo>
                    <a:lnTo>
                      <a:pt x="40" y="18"/>
                    </a:lnTo>
                    <a:lnTo>
                      <a:pt x="9" y="19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8" name="Freeform 174"/>
              <p:cNvSpPr>
                <a:spLocks/>
              </p:cNvSpPr>
              <p:nvPr/>
            </p:nvSpPr>
            <p:spPr bwMode="auto">
              <a:xfrm>
                <a:off x="3646" y="3268"/>
                <a:ext cx="42" cy="9"/>
              </a:xfrm>
              <a:custGeom>
                <a:avLst/>
                <a:gdLst>
                  <a:gd name="T0" fmla="*/ 3 w 128"/>
                  <a:gd name="T1" fmla="*/ 15 h 25"/>
                  <a:gd name="T2" fmla="*/ 34 w 128"/>
                  <a:gd name="T3" fmla="*/ 0 h 25"/>
                  <a:gd name="T4" fmla="*/ 67 w 128"/>
                  <a:gd name="T5" fmla="*/ 2 h 25"/>
                  <a:gd name="T6" fmla="*/ 96 w 128"/>
                  <a:gd name="T7" fmla="*/ 7 h 25"/>
                  <a:gd name="T8" fmla="*/ 124 w 128"/>
                  <a:gd name="T9" fmla="*/ 5 h 25"/>
                  <a:gd name="T10" fmla="*/ 128 w 128"/>
                  <a:gd name="T11" fmla="*/ 17 h 25"/>
                  <a:gd name="T12" fmla="*/ 61 w 128"/>
                  <a:gd name="T13" fmla="*/ 22 h 25"/>
                  <a:gd name="T14" fmla="*/ 34 w 128"/>
                  <a:gd name="T15" fmla="*/ 18 h 25"/>
                  <a:gd name="T16" fmla="*/ 8 w 128"/>
                  <a:gd name="T17" fmla="*/ 25 h 25"/>
                  <a:gd name="T18" fmla="*/ 0 w 128"/>
                  <a:gd name="T19" fmla="*/ 22 h 25"/>
                  <a:gd name="T20" fmla="*/ 3 w 128"/>
                  <a:gd name="T21" fmla="*/ 15 h 25"/>
                  <a:gd name="T22" fmla="*/ 3 w 128"/>
                  <a:gd name="T23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8" h="25">
                    <a:moveTo>
                      <a:pt x="3" y="15"/>
                    </a:moveTo>
                    <a:lnTo>
                      <a:pt x="34" y="0"/>
                    </a:lnTo>
                    <a:lnTo>
                      <a:pt x="67" y="2"/>
                    </a:lnTo>
                    <a:lnTo>
                      <a:pt x="96" y="7"/>
                    </a:lnTo>
                    <a:lnTo>
                      <a:pt x="124" y="5"/>
                    </a:lnTo>
                    <a:lnTo>
                      <a:pt x="128" y="17"/>
                    </a:lnTo>
                    <a:lnTo>
                      <a:pt x="61" y="22"/>
                    </a:lnTo>
                    <a:lnTo>
                      <a:pt x="34" y="18"/>
                    </a:lnTo>
                    <a:lnTo>
                      <a:pt x="8" y="25"/>
                    </a:lnTo>
                    <a:lnTo>
                      <a:pt x="0" y="22"/>
                    </a:lnTo>
                    <a:lnTo>
                      <a:pt x="3" y="15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39" name="Freeform 175"/>
              <p:cNvSpPr>
                <a:spLocks/>
              </p:cNvSpPr>
              <p:nvPr/>
            </p:nvSpPr>
            <p:spPr bwMode="auto">
              <a:xfrm>
                <a:off x="3597" y="3276"/>
                <a:ext cx="22" cy="10"/>
              </a:xfrm>
              <a:custGeom>
                <a:avLst/>
                <a:gdLst>
                  <a:gd name="T0" fmla="*/ 5 w 66"/>
                  <a:gd name="T1" fmla="*/ 17 h 31"/>
                  <a:gd name="T2" fmla="*/ 15 w 66"/>
                  <a:gd name="T3" fmla="*/ 0 h 31"/>
                  <a:gd name="T4" fmla="*/ 60 w 66"/>
                  <a:gd name="T5" fmla="*/ 0 h 31"/>
                  <a:gd name="T6" fmla="*/ 66 w 66"/>
                  <a:gd name="T7" fmla="*/ 5 h 31"/>
                  <a:gd name="T8" fmla="*/ 61 w 66"/>
                  <a:gd name="T9" fmla="*/ 12 h 31"/>
                  <a:gd name="T10" fmla="*/ 29 w 66"/>
                  <a:gd name="T11" fmla="*/ 31 h 31"/>
                  <a:gd name="T12" fmla="*/ 7 w 66"/>
                  <a:gd name="T13" fmla="*/ 29 h 31"/>
                  <a:gd name="T14" fmla="*/ 0 w 66"/>
                  <a:gd name="T15" fmla="*/ 24 h 31"/>
                  <a:gd name="T16" fmla="*/ 5 w 66"/>
                  <a:gd name="T17" fmla="*/ 17 h 31"/>
                  <a:gd name="T18" fmla="*/ 5 w 66"/>
                  <a:gd name="T19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31">
                    <a:moveTo>
                      <a:pt x="5" y="17"/>
                    </a:moveTo>
                    <a:lnTo>
                      <a:pt x="15" y="0"/>
                    </a:lnTo>
                    <a:lnTo>
                      <a:pt x="60" y="0"/>
                    </a:lnTo>
                    <a:lnTo>
                      <a:pt x="66" y="5"/>
                    </a:lnTo>
                    <a:lnTo>
                      <a:pt x="61" y="12"/>
                    </a:lnTo>
                    <a:lnTo>
                      <a:pt x="29" y="31"/>
                    </a:lnTo>
                    <a:lnTo>
                      <a:pt x="7" y="29"/>
                    </a:lnTo>
                    <a:lnTo>
                      <a:pt x="0" y="24"/>
                    </a:lnTo>
                    <a:lnTo>
                      <a:pt x="5" y="17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0" name="Freeform 176"/>
              <p:cNvSpPr>
                <a:spLocks/>
              </p:cNvSpPr>
              <p:nvPr/>
            </p:nvSpPr>
            <p:spPr bwMode="auto">
              <a:xfrm>
                <a:off x="3586" y="3254"/>
                <a:ext cx="32" cy="14"/>
              </a:xfrm>
              <a:custGeom>
                <a:avLst/>
                <a:gdLst>
                  <a:gd name="T0" fmla="*/ 2 w 95"/>
                  <a:gd name="T1" fmla="*/ 29 h 40"/>
                  <a:gd name="T2" fmla="*/ 14 w 95"/>
                  <a:gd name="T3" fmla="*/ 16 h 40"/>
                  <a:gd name="T4" fmla="*/ 89 w 95"/>
                  <a:gd name="T5" fmla="*/ 0 h 40"/>
                  <a:gd name="T6" fmla="*/ 95 w 95"/>
                  <a:gd name="T7" fmla="*/ 5 h 40"/>
                  <a:gd name="T8" fmla="*/ 90 w 95"/>
                  <a:gd name="T9" fmla="*/ 11 h 40"/>
                  <a:gd name="T10" fmla="*/ 23 w 95"/>
                  <a:gd name="T11" fmla="*/ 31 h 40"/>
                  <a:gd name="T12" fmla="*/ 13 w 95"/>
                  <a:gd name="T13" fmla="*/ 40 h 40"/>
                  <a:gd name="T14" fmla="*/ 2 w 95"/>
                  <a:gd name="T15" fmla="*/ 40 h 40"/>
                  <a:gd name="T16" fmla="*/ 0 w 95"/>
                  <a:gd name="T17" fmla="*/ 35 h 40"/>
                  <a:gd name="T18" fmla="*/ 2 w 95"/>
                  <a:gd name="T19" fmla="*/ 29 h 40"/>
                  <a:gd name="T20" fmla="*/ 2 w 95"/>
                  <a:gd name="T21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5" h="40">
                    <a:moveTo>
                      <a:pt x="2" y="29"/>
                    </a:moveTo>
                    <a:lnTo>
                      <a:pt x="14" y="16"/>
                    </a:lnTo>
                    <a:lnTo>
                      <a:pt x="89" y="0"/>
                    </a:lnTo>
                    <a:lnTo>
                      <a:pt x="95" y="5"/>
                    </a:lnTo>
                    <a:lnTo>
                      <a:pt x="90" y="11"/>
                    </a:lnTo>
                    <a:lnTo>
                      <a:pt x="23" y="31"/>
                    </a:lnTo>
                    <a:lnTo>
                      <a:pt x="13" y="40"/>
                    </a:lnTo>
                    <a:lnTo>
                      <a:pt x="2" y="40"/>
                    </a:lnTo>
                    <a:lnTo>
                      <a:pt x="0" y="35"/>
                    </a:lnTo>
                    <a:lnTo>
                      <a:pt x="2" y="29"/>
                    </a:lnTo>
                    <a:lnTo>
                      <a:pt x="2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1" name="Freeform 177"/>
              <p:cNvSpPr>
                <a:spLocks/>
              </p:cNvSpPr>
              <p:nvPr/>
            </p:nvSpPr>
            <p:spPr bwMode="auto">
              <a:xfrm>
                <a:off x="3592" y="3163"/>
                <a:ext cx="96" cy="52"/>
              </a:xfrm>
              <a:custGeom>
                <a:avLst/>
                <a:gdLst>
                  <a:gd name="T0" fmla="*/ 5 w 289"/>
                  <a:gd name="T1" fmla="*/ 144 h 156"/>
                  <a:gd name="T2" fmla="*/ 71 w 289"/>
                  <a:gd name="T3" fmla="*/ 134 h 156"/>
                  <a:gd name="T4" fmla="*/ 99 w 289"/>
                  <a:gd name="T5" fmla="*/ 120 h 156"/>
                  <a:gd name="T6" fmla="*/ 129 w 289"/>
                  <a:gd name="T7" fmla="*/ 99 h 156"/>
                  <a:gd name="T8" fmla="*/ 141 w 289"/>
                  <a:gd name="T9" fmla="*/ 87 h 156"/>
                  <a:gd name="T10" fmla="*/ 154 w 289"/>
                  <a:gd name="T11" fmla="*/ 80 h 156"/>
                  <a:gd name="T12" fmla="*/ 185 w 289"/>
                  <a:gd name="T13" fmla="*/ 67 h 156"/>
                  <a:gd name="T14" fmla="*/ 212 w 289"/>
                  <a:gd name="T15" fmla="*/ 56 h 156"/>
                  <a:gd name="T16" fmla="*/ 232 w 289"/>
                  <a:gd name="T17" fmla="*/ 36 h 156"/>
                  <a:gd name="T18" fmla="*/ 253 w 289"/>
                  <a:gd name="T19" fmla="*/ 12 h 156"/>
                  <a:gd name="T20" fmla="*/ 281 w 289"/>
                  <a:gd name="T21" fmla="*/ 0 h 156"/>
                  <a:gd name="T22" fmla="*/ 289 w 289"/>
                  <a:gd name="T23" fmla="*/ 6 h 156"/>
                  <a:gd name="T24" fmla="*/ 283 w 289"/>
                  <a:gd name="T25" fmla="*/ 14 h 156"/>
                  <a:gd name="T26" fmla="*/ 256 w 289"/>
                  <a:gd name="T27" fmla="*/ 29 h 156"/>
                  <a:gd name="T28" fmla="*/ 238 w 289"/>
                  <a:gd name="T29" fmla="*/ 56 h 156"/>
                  <a:gd name="T30" fmla="*/ 218 w 289"/>
                  <a:gd name="T31" fmla="*/ 82 h 156"/>
                  <a:gd name="T32" fmla="*/ 207 w 289"/>
                  <a:gd name="T33" fmla="*/ 90 h 156"/>
                  <a:gd name="T34" fmla="*/ 191 w 289"/>
                  <a:gd name="T35" fmla="*/ 94 h 156"/>
                  <a:gd name="T36" fmla="*/ 152 w 289"/>
                  <a:gd name="T37" fmla="*/ 125 h 156"/>
                  <a:gd name="T38" fmla="*/ 134 w 289"/>
                  <a:gd name="T39" fmla="*/ 135 h 156"/>
                  <a:gd name="T40" fmla="*/ 117 w 289"/>
                  <a:gd name="T41" fmla="*/ 143 h 156"/>
                  <a:gd name="T42" fmla="*/ 82 w 289"/>
                  <a:gd name="T43" fmla="*/ 153 h 156"/>
                  <a:gd name="T44" fmla="*/ 5 w 289"/>
                  <a:gd name="T45" fmla="*/ 156 h 156"/>
                  <a:gd name="T46" fmla="*/ 0 w 289"/>
                  <a:gd name="T47" fmla="*/ 151 h 156"/>
                  <a:gd name="T48" fmla="*/ 5 w 289"/>
                  <a:gd name="T49" fmla="*/ 144 h 156"/>
                  <a:gd name="T50" fmla="*/ 5 w 289"/>
                  <a:gd name="T51" fmla="*/ 144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9" h="156">
                    <a:moveTo>
                      <a:pt x="5" y="144"/>
                    </a:moveTo>
                    <a:lnTo>
                      <a:pt x="71" y="134"/>
                    </a:lnTo>
                    <a:lnTo>
                      <a:pt x="99" y="120"/>
                    </a:lnTo>
                    <a:lnTo>
                      <a:pt x="129" y="99"/>
                    </a:lnTo>
                    <a:lnTo>
                      <a:pt x="141" y="87"/>
                    </a:lnTo>
                    <a:lnTo>
                      <a:pt x="154" y="80"/>
                    </a:lnTo>
                    <a:lnTo>
                      <a:pt x="185" y="67"/>
                    </a:lnTo>
                    <a:lnTo>
                      <a:pt x="212" y="56"/>
                    </a:lnTo>
                    <a:lnTo>
                      <a:pt x="232" y="36"/>
                    </a:lnTo>
                    <a:lnTo>
                      <a:pt x="253" y="12"/>
                    </a:lnTo>
                    <a:lnTo>
                      <a:pt x="281" y="0"/>
                    </a:lnTo>
                    <a:lnTo>
                      <a:pt x="289" y="6"/>
                    </a:lnTo>
                    <a:lnTo>
                      <a:pt x="283" y="14"/>
                    </a:lnTo>
                    <a:lnTo>
                      <a:pt x="256" y="29"/>
                    </a:lnTo>
                    <a:lnTo>
                      <a:pt x="238" y="56"/>
                    </a:lnTo>
                    <a:lnTo>
                      <a:pt x="218" y="82"/>
                    </a:lnTo>
                    <a:lnTo>
                      <a:pt x="207" y="90"/>
                    </a:lnTo>
                    <a:lnTo>
                      <a:pt x="191" y="94"/>
                    </a:lnTo>
                    <a:lnTo>
                      <a:pt x="152" y="125"/>
                    </a:lnTo>
                    <a:lnTo>
                      <a:pt x="134" y="135"/>
                    </a:lnTo>
                    <a:lnTo>
                      <a:pt x="117" y="143"/>
                    </a:lnTo>
                    <a:lnTo>
                      <a:pt x="82" y="153"/>
                    </a:lnTo>
                    <a:lnTo>
                      <a:pt x="5" y="156"/>
                    </a:lnTo>
                    <a:lnTo>
                      <a:pt x="0" y="151"/>
                    </a:lnTo>
                    <a:lnTo>
                      <a:pt x="5" y="144"/>
                    </a:lnTo>
                    <a:lnTo>
                      <a:pt x="5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2" name="Freeform 178"/>
              <p:cNvSpPr>
                <a:spLocks/>
              </p:cNvSpPr>
              <p:nvPr/>
            </p:nvSpPr>
            <p:spPr bwMode="auto">
              <a:xfrm>
                <a:off x="3709" y="3198"/>
                <a:ext cx="19" cy="9"/>
              </a:xfrm>
              <a:custGeom>
                <a:avLst/>
                <a:gdLst>
                  <a:gd name="T0" fmla="*/ 7 w 58"/>
                  <a:gd name="T1" fmla="*/ 1 h 27"/>
                  <a:gd name="T2" fmla="*/ 44 w 58"/>
                  <a:gd name="T3" fmla="*/ 0 h 27"/>
                  <a:gd name="T4" fmla="*/ 54 w 58"/>
                  <a:gd name="T5" fmla="*/ 4 h 27"/>
                  <a:gd name="T6" fmla="*/ 58 w 58"/>
                  <a:gd name="T7" fmla="*/ 13 h 27"/>
                  <a:gd name="T8" fmla="*/ 54 w 58"/>
                  <a:gd name="T9" fmla="*/ 23 h 27"/>
                  <a:gd name="T10" fmla="*/ 44 w 58"/>
                  <a:gd name="T11" fmla="*/ 27 h 27"/>
                  <a:gd name="T12" fmla="*/ 5 w 58"/>
                  <a:gd name="T13" fmla="*/ 13 h 27"/>
                  <a:gd name="T14" fmla="*/ 0 w 58"/>
                  <a:gd name="T15" fmla="*/ 6 h 27"/>
                  <a:gd name="T16" fmla="*/ 7 w 58"/>
                  <a:gd name="T17" fmla="*/ 1 h 27"/>
                  <a:gd name="T18" fmla="*/ 7 w 58"/>
                  <a:gd name="T19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27">
                    <a:moveTo>
                      <a:pt x="7" y="1"/>
                    </a:moveTo>
                    <a:lnTo>
                      <a:pt x="44" y="0"/>
                    </a:lnTo>
                    <a:lnTo>
                      <a:pt x="54" y="4"/>
                    </a:lnTo>
                    <a:lnTo>
                      <a:pt x="58" y="13"/>
                    </a:lnTo>
                    <a:lnTo>
                      <a:pt x="54" y="23"/>
                    </a:lnTo>
                    <a:lnTo>
                      <a:pt x="44" y="27"/>
                    </a:lnTo>
                    <a:lnTo>
                      <a:pt x="5" y="13"/>
                    </a:lnTo>
                    <a:lnTo>
                      <a:pt x="0" y="6"/>
                    </a:lnTo>
                    <a:lnTo>
                      <a:pt x="7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3" name="Freeform 179"/>
              <p:cNvSpPr>
                <a:spLocks/>
              </p:cNvSpPr>
              <p:nvPr/>
            </p:nvSpPr>
            <p:spPr bwMode="auto">
              <a:xfrm>
                <a:off x="3710" y="3215"/>
                <a:ext cx="14" cy="8"/>
              </a:xfrm>
              <a:custGeom>
                <a:avLst/>
                <a:gdLst>
                  <a:gd name="T0" fmla="*/ 14 w 41"/>
                  <a:gd name="T1" fmla="*/ 0 h 25"/>
                  <a:gd name="T2" fmla="*/ 20 w 41"/>
                  <a:gd name="T3" fmla="*/ 0 h 25"/>
                  <a:gd name="T4" fmla="*/ 40 w 41"/>
                  <a:gd name="T5" fmla="*/ 12 h 25"/>
                  <a:gd name="T6" fmla="*/ 41 w 41"/>
                  <a:gd name="T7" fmla="*/ 18 h 25"/>
                  <a:gd name="T8" fmla="*/ 33 w 41"/>
                  <a:gd name="T9" fmla="*/ 18 h 25"/>
                  <a:gd name="T10" fmla="*/ 9 w 41"/>
                  <a:gd name="T11" fmla="*/ 25 h 25"/>
                  <a:gd name="T12" fmla="*/ 0 w 41"/>
                  <a:gd name="T13" fmla="*/ 10 h 25"/>
                  <a:gd name="T14" fmla="*/ 4 w 41"/>
                  <a:gd name="T15" fmla="*/ 3 h 25"/>
                  <a:gd name="T16" fmla="*/ 14 w 41"/>
                  <a:gd name="T17" fmla="*/ 0 h 25"/>
                  <a:gd name="T18" fmla="*/ 14 w 41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25">
                    <a:moveTo>
                      <a:pt x="14" y="0"/>
                    </a:moveTo>
                    <a:lnTo>
                      <a:pt x="20" y="0"/>
                    </a:lnTo>
                    <a:lnTo>
                      <a:pt x="40" y="12"/>
                    </a:lnTo>
                    <a:lnTo>
                      <a:pt x="41" y="18"/>
                    </a:lnTo>
                    <a:lnTo>
                      <a:pt x="33" y="18"/>
                    </a:lnTo>
                    <a:lnTo>
                      <a:pt x="9" y="25"/>
                    </a:lnTo>
                    <a:lnTo>
                      <a:pt x="0" y="10"/>
                    </a:lnTo>
                    <a:lnTo>
                      <a:pt x="4" y="3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4" name="Freeform 180"/>
              <p:cNvSpPr>
                <a:spLocks/>
              </p:cNvSpPr>
              <p:nvPr/>
            </p:nvSpPr>
            <p:spPr bwMode="auto">
              <a:xfrm>
                <a:off x="3749" y="3222"/>
                <a:ext cx="58" cy="21"/>
              </a:xfrm>
              <a:custGeom>
                <a:avLst/>
                <a:gdLst>
                  <a:gd name="T0" fmla="*/ 6 w 174"/>
                  <a:gd name="T1" fmla="*/ 0 h 62"/>
                  <a:gd name="T2" fmla="*/ 62 w 174"/>
                  <a:gd name="T3" fmla="*/ 1 h 62"/>
                  <a:gd name="T4" fmla="*/ 110 w 174"/>
                  <a:gd name="T5" fmla="*/ 22 h 62"/>
                  <a:gd name="T6" fmla="*/ 171 w 174"/>
                  <a:gd name="T7" fmla="*/ 52 h 62"/>
                  <a:gd name="T8" fmla="*/ 174 w 174"/>
                  <a:gd name="T9" fmla="*/ 60 h 62"/>
                  <a:gd name="T10" fmla="*/ 166 w 174"/>
                  <a:gd name="T11" fmla="*/ 62 h 62"/>
                  <a:gd name="T12" fmla="*/ 97 w 174"/>
                  <a:gd name="T13" fmla="*/ 47 h 62"/>
                  <a:gd name="T14" fmla="*/ 77 w 174"/>
                  <a:gd name="T15" fmla="*/ 32 h 62"/>
                  <a:gd name="T16" fmla="*/ 55 w 174"/>
                  <a:gd name="T17" fmla="*/ 21 h 62"/>
                  <a:gd name="T18" fmla="*/ 6 w 174"/>
                  <a:gd name="T19" fmla="*/ 12 h 62"/>
                  <a:gd name="T20" fmla="*/ 0 w 174"/>
                  <a:gd name="T21" fmla="*/ 5 h 62"/>
                  <a:gd name="T22" fmla="*/ 6 w 174"/>
                  <a:gd name="T23" fmla="*/ 0 h 62"/>
                  <a:gd name="T24" fmla="*/ 6 w 174"/>
                  <a:gd name="T2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4" h="62">
                    <a:moveTo>
                      <a:pt x="6" y="0"/>
                    </a:moveTo>
                    <a:lnTo>
                      <a:pt x="62" y="1"/>
                    </a:lnTo>
                    <a:lnTo>
                      <a:pt x="110" y="22"/>
                    </a:lnTo>
                    <a:lnTo>
                      <a:pt x="171" y="52"/>
                    </a:lnTo>
                    <a:lnTo>
                      <a:pt x="174" y="60"/>
                    </a:lnTo>
                    <a:lnTo>
                      <a:pt x="166" y="62"/>
                    </a:lnTo>
                    <a:lnTo>
                      <a:pt x="97" y="47"/>
                    </a:lnTo>
                    <a:lnTo>
                      <a:pt x="77" y="32"/>
                    </a:lnTo>
                    <a:lnTo>
                      <a:pt x="55" y="21"/>
                    </a:lnTo>
                    <a:lnTo>
                      <a:pt x="6" y="12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5" name="Freeform 181"/>
              <p:cNvSpPr>
                <a:spLocks/>
              </p:cNvSpPr>
              <p:nvPr/>
            </p:nvSpPr>
            <p:spPr bwMode="auto">
              <a:xfrm>
                <a:off x="3787" y="3244"/>
                <a:ext cx="138" cy="125"/>
              </a:xfrm>
              <a:custGeom>
                <a:avLst/>
                <a:gdLst>
                  <a:gd name="T0" fmla="*/ 7 w 414"/>
                  <a:gd name="T1" fmla="*/ 0 h 375"/>
                  <a:gd name="T2" fmla="*/ 130 w 414"/>
                  <a:gd name="T3" fmla="*/ 1 h 375"/>
                  <a:gd name="T4" fmla="*/ 167 w 414"/>
                  <a:gd name="T5" fmla="*/ 21 h 375"/>
                  <a:gd name="T6" fmla="*/ 199 w 414"/>
                  <a:gd name="T7" fmla="*/ 43 h 375"/>
                  <a:gd name="T8" fmla="*/ 214 w 414"/>
                  <a:gd name="T9" fmla="*/ 56 h 375"/>
                  <a:gd name="T10" fmla="*/ 228 w 414"/>
                  <a:gd name="T11" fmla="*/ 68 h 375"/>
                  <a:gd name="T12" fmla="*/ 243 w 414"/>
                  <a:gd name="T13" fmla="*/ 84 h 375"/>
                  <a:gd name="T14" fmla="*/ 259 w 414"/>
                  <a:gd name="T15" fmla="*/ 99 h 375"/>
                  <a:gd name="T16" fmla="*/ 268 w 414"/>
                  <a:gd name="T17" fmla="*/ 127 h 375"/>
                  <a:gd name="T18" fmla="*/ 286 w 414"/>
                  <a:gd name="T19" fmla="*/ 155 h 375"/>
                  <a:gd name="T20" fmla="*/ 312 w 414"/>
                  <a:gd name="T21" fmla="*/ 181 h 375"/>
                  <a:gd name="T22" fmla="*/ 340 w 414"/>
                  <a:gd name="T23" fmla="*/ 225 h 375"/>
                  <a:gd name="T24" fmla="*/ 361 w 414"/>
                  <a:gd name="T25" fmla="*/ 267 h 375"/>
                  <a:gd name="T26" fmla="*/ 383 w 414"/>
                  <a:gd name="T27" fmla="*/ 310 h 375"/>
                  <a:gd name="T28" fmla="*/ 396 w 414"/>
                  <a:gd name="T29" fmla="*/ 331 h 375"/>
                  <a:gd name="T30" fmla="*/ 411 w 414"/>
                  <a:gd name="T31" fmla="*/ 354 h 375"/>
                  <a:gd name="T32" fmla="*/ 414 w 414"/>
                  <a:gd name="T33" fmla="*/ 366 h 375"/>
                  <a:gd name="T34" fmla="*/ 409 w 414"/>
                  <a:gd name="T35" fmla="*/ 375 h 375"/>
                  <a:gd name="T36" fmla="*/ 388 w 414"/>
                  <a:gd name="T37" fmla="*/ 371 h 375"/>
                  <a:gd name="T38" fmla="*/ 360 w 414"/>
                  <a:gd name="T39" fmla="*/ 327 h 375"/>
                  <a:gd name="T40" fmla="*/ 340 w 414"/>
                  <a:gd name="T41" fmla="*/ 284 h 375"/>
                  <a:gd name="T42" fmla="*/ 321 w 414"/>
                  <a:gd name="T43" fmla="*/ 242 h 375"/>
                  <a:gd name="T44" fmla="*/ 308 w 414"/>
                  <a:gd name="T45" fmla="*/ 220 h 375"/>
                  <a:gd name="T46" fmla="*/ 292 w 414"/>
                  <a:gd name="T47" fmla="*/ 196 h 375"/>
                  <a:gd name="T48" fmla="*/ 245 w 414"/>
                  <a:gd name="T49" fmla="*/ 133 h 375"/>
                  <a:gd name="T50" fmla="*/ 237 w 414"/>
                  <a:gd name="T51" fmla="*/ 115 h 375"/>
                  <a:gd name="T52" fmla="*/ 210 w 414"/>
                  <a:gd name="T53" fmla="*/ 87 h 375"/>
                  <a:gd name="T54" fmla="*/ 198 w 414"/>
                  <a:gd name="T55" fmla="*/ 74 h 375"/>
                  <a:gd name="T56" fmla="*/ 185 w 414"/>
                  <a:gd name="T57" fmla="*/ 63 h 375"/>
                  <a:gd name="T58" fmla="*/ 172 w 414"/>
                  <a:gd name="T59" fmla="*/ 52 h 375"/>
                  <a:gd name="T60" fmla="*/ 159 w 414"/>
                  <a:gd name="T61" fmla="*/ 43 h 375"/>
                  <a:gd name="T62" fmla="*/ 124 w 414"/>
                  <a:gd name="T63" fmla="*/ 26 h 375"/>
                  <a:gd name="T64" fmla="*/ 66 w 414"/>
                  <a:gd name="T65" fmla="*/ 18 h 375"/>
                  <a:gd name="T66" fmla="*/ 7 w 414"/>
                  <a:gd name="T67" fmla="*/ 12 h 375"/>
                  <a:gd name="T68" fmla="*/ 0 w 414"/>
                  <a:gd name="T69" fmla="*/ 6 h 375"/>
                  <a:gd name="T70" fmla="*/ 7 w 414"/>
                  <a:gd name="T71" fmla="*/ 0 h 375"/>
                  <a:gd name="T72" fmla="*/ 7 w 414"/>
                  <a:gd name="T73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14" h="375">
                    <a:moveTo>
                      <a:pt x="7" y="0"/>
                    </a:moveTo>
                    <a:lnTo>
                      <a:pt x="130" y="1"/>
                    </a:lnTo>
                    <a:lnTo>
                      <a:pt x="167" y="21"/>
                    </a:lnTo>
                    <a:lnTo>
                      <a:pt x="199" y="43"/>
                    </a:lnTo>
                    <a:lnTo>
                      <a:pt x="214" y="56"/>
                    </a:lnTo>
                    <a:lnTo>
                      <a:pt x="228" y="68"/>
                    </a:lnTo>
                    <a:lnTo>
                      <a:pt x="243" y="84"/>
                    </a:lnTo>
                    <a:lnTo>
                      <a:pt x="259" y="99"/>
                    </a:lnTo>
                    <a:lnTo>
                      <a:pt x="268" y="127"/>
                    </a:lnTo>
                    <a:lnTo>
                      <a:pt x="286" y="155"/>
                    </a:lnTo>
                    <a:lnTo>
                      <a:pt x="312" y="181"/>
                    </a:lnTo>
                    <a:lnTo>
                      <a:pt x="340" y="225"/>
                    </a:lnTo>
                    <a:lnTo>
                      <a:pt x="361" y="267"/>
                    </a:lnTo>
                    <a:lnTo>
                      <a:pt x="383" y="310"/>
                    </a:lnTo>
                    <a:lnTo>
                      <a:pt x="396" y="331"/>
                    </a:lnTo>
                    <a:lnTo>
                      <a:pt x="411" y="354"/>
                    </a:lnTo>
                    <a:lnTo>
                      <a:pt x="414" y="366"/>
                    </a:lnTo>
                    <a:lnTo>
                      <a:pt x="409" y="375"/>
                    </a:lnTo>
                    <a:lnTo>
                      <a:pt x="388" y="371"/>
                    </a:lnTo>
                    <a:lnTo>
                      <a:pt x="360" y="327"/>
                    </a:lnTo>
                    <a:lnTo>
                      <a:pt x="340" y="284"/>
                    </a:lnTo>
                    <a:lnTo>
                      <a:pt x="321" y="242"/>
                    </a:lnTo>
                    <a:lnTo>
                      <a:pt x="308" y="220"/>
                    </a:lnTo>
                    <a:lnTo>
                      <a:pt x="292" y="196"/>
                    </a:lnTo>
                    <a:lnTo>
                      <a:pt x="245" y="133"/>
                    </a:lnTo>
                    <a:lnTo>
                      <a:pt x="237" y="115"/>
                    </a:lnTo>
                    <a:lnTo>
                      <a:pt x="210" y="87"/>
                    </a:lnTo>
                    <a:lnTo>
                      <a:pt x="198" y="74"/>
                    </a:lnTo>
                    <a:lnTo>
                      <a:pt x="185" y="63"/>
                    </a:lnTo>
                    <a:lnTo>
                      <a:pt x="172" y="52"/>
                    </a:lnTo>
                    <a:lnTo>
                      <a:pt x="159" y="43"/>
                    </a:lnTo>
                    <a:lnTo>
                      <a:pt x="124" y="26"/>
                    </a:lnTo>
                    <a:lnTo>
                      <a:pt x="66" y="18"/>
                    </a:lnTo>
                    <a:lnTo>
                      <a:pt x="7" y="12"/>
                    </a:lnTo>
                    <a:lnTo>
                      <a:pt x="0" y="6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6" name="Freeform 182"/>
              <p:cNvSpPr>
                <a:spLocks/>
              </p:cNvSpPr>
              <p:nvPr/>
            </p:nvSpPr>
            <p:spPr bwMode="auto">
              <a:xfrm>
                <a:off x="3293" y="3147"/>
                <a:ext cx="129" cy="146"/>
              </a:xfrm>
              <a:custGeom>
                <a:avLst/>
                <a:gdLst>
                  <a:gd name="T0" fmla="*/ 340 w 386"/>
                  <a:gd name="T1" fmla="*/ 28 h 438"/>
                  <a:gd name="T2" fmla="*/ 257 w 386"/>
                  <a:gd name="T3" fmla="*/ 28 h 438"/>
                  <a:gd name="T4" fmla="*/ 193 w 386"/>
                  <a:gd name="T5" fmla="*/ 63 h 438"/>
                  <a:gd name="T6" fmla="*/ 114 w 386"/>
                  <a:gd name="T7" fmla="*/ 94 h 438"/>
                  <a:gd name="T8" fmla="*/ 63 w 386"/>
                  <a:gd name="T9" fmla="*/ 169 h 438"/>
                  <a:gd name="T10" fmla="*/ 62 w 386"/>
                  <a:gd name="T11" fmla="*/ 227 h 438"/>
                  <a:gd name="T12" fmla="*/ 19 w 386"/>
                  <a:gd name="T13" fmla="*/ 298 h 438"/>
                  <a:gd name="T14" fmla="*/ 29 w 386"/>
                  <a:gd name="T15" fmla="*/ 366 h 438"/>
                  <a:gd name="T16" fmla="*/ 79 w 386"/>
                  <a:gd name="T17" fmla="*/ 415 h 438"/>
                  <a:gd name="T18" fmla="*/ 150 w 386"/>
                  <a:gd name="T19" fmla="*/ 388 h 438"/>
                  <a:gd name="T20" fmla="*/ 190 w 386"/>
                  <a:gd name="T21" fmla="*/ 348 h 438"/>
                  <a:gd name="T22" fmla="*/ 231 w 386"/>
                  <a:gd name="T23" fmla="*/ 300 h 438"/>
                  <a:gd name="T24" fmla="*/ 215 w 386"/>
                  <a:gd name="T25" fmla="*/ 243 h 438"/>
                  <a:gd name="T26" fmla="*/ 230 w 386"/>
                  <a:gd name="T27" fmla="*/ 204 h 438"/>
                  <a:gd name="T28" fmla="*/ 260 w 386"/>
                  <a:gd name="T29" fmla="*/ 177 h 438"/>
                  <a:gd name="T30" fmla="*/ 297 w 386"/>
                  <a:gd name="T31" fmla="*/ 155 h 438"/>
                  <a:gd name="T32" fmla="*/ 344 w 386"/>
                  <a:gd name="T33" fmla="*/ 137 h 438"/>
                  <a:gd name="T34" fmla="*/ 313 w 386"/>
                  <a:gd name="T35" fmla="*/ 162 h 438"/>
                  <a:gd name="T36" fmla="*/ 264 w 386"/>
                  <a:gd name="T37" fmla="*/ 209 h 438"/>
                  <a:gd name="T38" fmla="*/ 256 w 386"/>
                  <a:gd name="T39" fmla="*/ 300 h 438"/>
                  <a:gd name="T40" fmla="*/ 238 w 386"/>
                  <a:gd name="T41" fmla="*/ 338 h 438"/>
                  <a:gd name="T42" fmla="*/ 194 w 386"/>
                  <a:gd name="T43" fmla="*/ 391 h 438"/>
                  <a:gd name="T44" fmla="*/ 134 w 386"/>
                  <a:gd name="T45" fmla="*/ 425 h 438"/>
                  <a:gd name="T46" fmla="*/ 76 w 386"/>
                  <a:gd name="T47" fmla="*/ 438 h 438"/>
                  <a:gd name="T48" fmla="*/ 13 w 386"/>
                  <a:gd name="T49" fmla="*/ 417 h 438"/>
                  <a:gd name="T50" fmla="*/ 3 w 386"/>
                  <a:gd name="T51" fmla="*/ 292 h 438"/>
                  <a:gd name="T52" fmla="*/ 38 w 386"/>
                  <a:gd name="T53" fmla="*/ 247 h 438"/>
                  <a:gd name="T54" fmla="*/ 44 w 386"/>
                  <a:gd name="T55" fmla="*/ 164 h 438"/>
                  <a:gd name="T56" fmla="*/ 70 w 386"/>
                  <a:gd name="T57" fmla="*/ 120 h 438"/>
                  <a:gd name="T58" fmla="*/ 106 w 386"/>
                  <a:gd name="T59" fmla="*/ 84 h 438"/>
                  <a:gd name="T60" fmla="*/ 133 w 386"/>
                  <a:gd name="T61" fmla="*/ 63 h 438"/>
                  <a:gd name="T62" fmla="*/ 190 w 386"/>
                  <a:gd name="T63" fmla="*/ 47 h 438"/>
                  <a:gd name="T64" fmla="*/ 224 w 386"/>
                  <a:gd name="T65" fmla="*/ 28 h 438"/>
                  <a:gd name="T66" fmla="*/ 301 w 386"/>
                  <a:gd name="T67" fmla="*/ 0 h 438"/>
                  <a:gd name="T68" fmla="*/ 366 w 386"/>
                  <a:gd name="T69" fmla="*/ 17 h 438"/>
                  <a:gd name="T70" fmla="*/ 386 w 386"/>
                  <a:gd name="T71" fmla="*/ 36 h 438"/>
                  <a:gd name="T72" fmla="*/ 380 w 386"/>
                  <a:gd name="T73" fmla="*/ 4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6" h="438">
                    <a:moveTo>
                      <a:pt x="380" y="40"/>
                    </a:moveTo>
                    <a:lnTo>
                      <a:pt x="340" y="28"/>
                    </a:lnTo>
                    <a:lnTo>
                      <a:pt x="299" y="22"/>
                    </a:lnTo>
                    <a:lnTo>
                      <a:pt x="257" y="28"/>
                    </a:lnTo>
                    <a:lnTo>
                      <a:pt x="202" y="58"/>
                    </a:lnTo>
                    <a:lnTo>
                      <a:pt x="193" y="63"/>
                    </a:lnTo>
                    <a:lnTo>
                      <a:pt x="141" y="79"/>
                    </a:lnTo>
                    <a:lnTo>
                      <a:pt x="114" y="94"/>
                    </a:lnTo>
                    <a:lnTo>
                      <a:pt x="84" y="128"/>
                    </a:lnTo>
                    <a:lnTo>
                      <a:pt x="63" y="169"/>
                    </a:lnTo>
                    <a:lnTo>
                      <a:pt x="65" y="199"/>
                    </a:lnTo>
                    <a:lnTo>
                      <a:pt x="62" y="227"/>
                    </a:lnTo>
                    <a:lnTo>
                      <a:pt x="53" y="255"/>
                    </a:lnTo>
                    <a:lnTo>
                      <a:pt x="19" y="298"/>
                    </a:lnTo>
                    <a:lnTo>
                      <a:pt x="19" y="331"/>
                    </a:lnTo>
                    <a:lnTo>
                      <a:pt x="29" y="366"/>
                    </a:lnTo>
                    <a:lnTo>
                      <a:pt x="34" y="404"/>
                    </a:lnTo>
                    <a:lnTo>
                      <a:pt x="79" y="415"/>
                    </a:lnTo>
                    <a:lnTo>
                      <a:pt x="125" y="404"/>
                    </a:lnTo>
                    <a:lnTo>
                      <a:pt x="150" y="388"/>
                    </a:lnTo>
                    <a:lnTo>
                      <a:pt x="169" y="367"/>
                    </a:lnTo>
                    <a:lnTo>
                      <a:pt x="190" y="348"/>
                    </a:lnTo>
                    <a:lnTo>
                      <a:pt x="209" y="329"/>
                    </a:lnTo>
                    <a:lnTo>
                      <a:pt x="231" y="300"/>
                    </a:lnTo>
                    <a:lnTo>
                      <a:pt x="222" y="271"/>
                    </a:lnTo>
                    <a:lnTo>
                      <a:pt x="215" y="243"/>
                    </a:lnTo>
                    <a:lnTo>
                      <a:pt x="221" y="221"/>
                    </a:lnTo>
                    <a:lnTo>
                      <a:pt x="230" y="204"/>
                    </a:lnTo>
                    <a:lnTo>
                      <a:pt x="244" y="190"/>
                    </a:lnTo>
                    <a:lnTo>
                      <a:pt x="260" y="177"/>
                    </a:lnTo>
                    <a:lnTo>
                      <a:pt x="278" y="165"/>
                    </a:lnTo>
                    <a:lnTo>
                      <a:pt x="297" y="155"/>
                    </a:lnTo>
                    <a:lnTo>
                      <a:pt x="337" y="128"/>
                    </a:lnTo>
                    <a:lnTo>
                      <a:pt x="344" y="137"/>
                    </a:lnTo>
                    <a:lnTo>
                      <a:pt x="328" y="150"/>
                    </a:lnTo>
                    <a:lnTo>
                      <a:pt x="313" y="162"/>
                    </a:lnTo>
                    <a:lnTo>
                      <a:pt x="284" y="183"/>
                    </a:lnTo>
                    <a:lnTo>
                      <a:pt x="264" y="209"/>
                    </a:lnTo>
                    <a:lnTo>
                      <a:pt x="252" y="244"/>
                    </a:lnTo>
                    <a:lnTo>
                      <a:pt x="256" y="300"/>
                    </a:lnTo>
                    <a:lnTo>
                      <a:pt x="247" y="328"/>
                    </a:lnTo>
                    <a:lnTo>
                      <a:pt x="238" y="338"/>
                    </a:lnTo>
                    <a:lnTo>
                      <a:pt x="225" y="348"/>
                    </a:lnTo>
                    <a:lnTo>
                      <a:pt x="194" y="391"/>
                    </a:lnTo>
                    <a:lnTo>
                      <a:pt x="167" y="411"/>
                    </a:lnTo>
                    <a:lnTo>
                      <a:pt x="134" y="425"/>
                    </a:lnTo>
                    <a:lnTo>
                      <a:pt x="105" y="435"/>
                    </a:lnTo>
                    <a:lnTo>
                      <a:pt x="76" y="438"/>
                    </a:lnTo>
                    <a:lnTo>
                      <a:pt x="19" y="424"/>
                    </a:lnTo>
                    <a:lnTo>
                      <a:pt x="13" y="417"/>
                    </a:lnTo>
                    <a:lnTo>
                      <a:pt x="0" y="367"/>
                    </a:lnTo>
                    <a:lnTo>
                      <a:pt x="3" y="292"/>
                    </a:lnTo>
                    <a:lnTo>
                      <a:pt x="19" y="270"/>
                    </a:lnTo>
                    <a:lnTo>
                      <a:pt x="38" y="247"/>
                    </a:lnTo>
                    <a:lnTo>
                      <a:pt x="43" y="202"/>
                    </a:lnTo>
                    <a:lnTo>
                      <a:pt x="44" y="164"/>
                    </a:lnTo>
                    <a:lnTo>
                      <a:pt x="56" y="140"/>
                    </a:lnTo>
                    <a:lnTo>
                      <a:pt x="70" y="120"/>
                    </a:lnTo>
                    <a:lnTo>
                      <a:pt x="87" y="102"/>
                    </a:lnTo>
                    <a:lnTo>
                      <a:pt x="106" y="84"/>
                    </a:lnTo>
                    <a:lnTo>
                      <a:pt x="118" y="72"/>
                    </a:lnTo>
                    <a:lnTo>
                      <a:pt x="133" y="63"/>
                    </a:lnTo>
                    <a:lnTo>
                      <a:pt x="160" y="50"/>
                    </a:lnTo>
                    <a:lnTo>
                      <a:pt x="190" y="47"/>
                    </a:lnTo>
                    <a:lnTo>
                      <a:pt x="195" y="45"/>
                    </a:lnTo>
                    <a:lnTo>
                      <a:pt x="224" y="28"/>
                    </a:lnTo>
                    <a:lnTo>
                      <a:pt x="252" y="14"/>
                    </a:lnTo>
                    <a:lnTo>
                      <a:pt x="301" y="0"/>
                    </a:lnTo>
                    <a:lnTo>
                      <a:pt x="350" y="3"/>
                    </a:lnTo>
                    <a:lnTo>
                      <a:pt x="366" y="17"/>
                    </a:lnTo>
                    <a:lnTo>
                      <a:pt x="383" y="28"/>
                    </a:lnTo>
                    <a:lnTo>
                      <a:pt x="386" y="36"/>
                    </a:lnTo>
                    <a:lnTo>
                      <a:pt x="380" y="40"/>
                    </a:lnTo>
                    <a:lnTo>
                      <a:pt x="380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7" name="Freeform 183"/>
              <p:cNvSpPr>
                <a:spLocks/>
              </p:cNvSpPr>
              <p:nvPr/>
            </p:nvSpPr>
            <p:spPr bwMode="auto">
              <a:xfrm>
                <a:off x="3412" y="3187"/>
                <a:ext cx="52" cy="75"/>
              </a:xfrm>
              <a:custGeom>
                <a:avLst/>
                <a:gdLst>
                  <a:gd name="T0" fmla="*/ 5 w 154"/>
                  <a:gd name="T1" fmla="*/ 0 h 227"/>
                  <a:gd name="T2" fmla="*/ 36 w 154"/>
                  <a:gd name="T3" fmla="*/ 0 h 227"/>
                  <a:gd name="T4" fmla="*/ 41 w 154"/>
                  <a:gd name="T5" fmla="*/ 6 h 227"/>
                  <a:gd name="T6" fmla="*/ 36 w 154"/>
                  <a:gd name="T7" fmla="*/ 41 h 227"/>
                  <a:gd name="T8" fmla="*/ 27 w 154"/>
                  <a:gd name="T9" fmla="*/ 74 h 227"/>
                  <a:gd name="T10" fmla="*/ 25 w 154"/>
                  <a:gd name="T11" fmla="*/ 103 h 227"/>
                  <a:gd name="T12" fmla="*/ 30 w 154"/>
                  <a:gd name="T13" fmla="*/ 116 h 227"/>
                  <a:gd name="T14" fmla="*/ 40 w 154"/>
                  <a:gd name="T15" fmla="*/ 128 h 227"/>
                  <a:gd name="T16" fmla="*/ 99 w 154"/>
                  <a:gd name="T17" fmla="*/ 139 h 227"/>
                  <a:gd name="T18" fmla="*/ 140 w 154"/>
                  <a:gd name="T19" fmla="*/ 165 h 227"/>
                  <a:gd name="T20" fmla="*/ 154 w 154"/>
                  <a:gd name="T21" fmla="*/ 213 h 227"/>
                  <a:gd name="T22" fmla="*/ 150 w 154"/>
                  <a:gd name="T23" fmla="*/ 222 h 227"/>
                  <a:gd name="T24" fmla="*/ 141 w 154"/>
                  <a:gd name="T25" fmla="*/ 227 h 227"/>
                  <a:gd name="T26" fmla="*/ 127 w 154"/>
                  <a:gd name="T27" fmla="*/ 213 h 227"/>
                  <a:gd name="T28" fmla="*/ 119 w 154"/>
                  <a:gd name="T29" fmla="*/ 185 h 227"/>
                  <a:gd name="T30" fmla="*/ 109 w 154"/>
                  <a:gd name="T31" fmla="*/ 176 h 227"/>
                  <a:gd name="T32" fmla="*/ 94 w 154"/>
                  <a:gd name="T33" fmla="*/ 169 h 227"/>
                  <a:gd name="T34" fmla="*/ 25 w 154"/>
                  <a:gd name="T35" fmla="*/ 154 h 227"/>
                  <a:gd name="T36" fmla="*/ 6 w 154"/>
                  <a:gd name="T37" fmla="*/ 124 h 227"/>
                  <a:gd name="T38" fmla="*/ 10 w 154"/>
                  <a:gd name="T39" fmla="*/ 90 h 227"/>
                  <a:gd name="T40" fmla="*/ 30 w 154"/>
                  <a:gd name="T41" fmla="*/ 12 h 227"/>
                  <a:gd name="T42" fmla="*/ 5 w 154"/>
                  <a:gd name="T43" fmla="*/ 12 h 227"/>
                  <a:gd name="T44" fmla="*/ 0 w 154"/>
                  <a:gd name="T45" fmla="*/ 6 h 227"/>
                  <a:gd name="T46" fmla="*/ 5 w 154"/>
                  <a:gd name="T47" fmla="*/ 0 h 227"/>
                  <a:gd name="T48" fmla="*/ 5 w 154"/>
                  <a:gd name="T49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4" h="227">
                    <a:moveTo>
                      <a:pt x="5" y="0"/>
                    </a:moveTo>
                    <a:lnTo>
                      <a:pt x="36" y="0"/>
                    </a:lnTo>
                    <a:lnTo>
                      <a:pt x="41" y="6"/>
                    </a:lnTo>
                    <a:lnTo>
                      <a:pt x="36" y="41"/>
                    </a:lnTo>
                    <a:lnTo>
                      <a:pt x="27" y="74"/>
                    </a:lnTo>
                    <a:lnTo>
                      <a:pt x="25" y="103"/>
                    </a:lnTo>
                    <a:lnTo>
                      <a:pt x="30" y="116"/>
                    </a:lnTo>
                    <a:lnTo>
                      <a:pt x="40" y="128"/>
                    </a:lnTo>
                    <a:lnTo>
                      <a:pt x="99" y="139"/>
                    </a:lnTo>
                    <a:lnTo>
                      <a:pt x="140" y="165"/>
                    </a:lnTo>
                    <a:lnTo>
                      <a:pt x="154" y="213"/>
                    </a:lnTo>
                    <a:lnTo>
                      <a:pt x="150" y="222"/>
                    </a:lnTo>
                    <a:lnTo>
                      <a:pt x="141" y="227"/>
                    </a:lnTo>
                    <a:lnTo>
                      <a:pt x="127" y="213"/>
                    </a:lnTo>
                    <a:lnTo>
                      <a:pt x="119" y="185"/>
                    </a:lnTo>
                    <a:lnTo>
                      <a:pt x="109" y="176"/>
                    </a:lnTo>
                    <a:lnTo>
                      <a:pt x="94" y="169"/>
                    </a:lnTo>
                    <a:lnTo>
                      <a:pt x="25" y="154"/>
                    </a:lnTo>
                    <a:lnTo>
                      <a:pt x="6" y="124"/>
                    </a:lnTo>
                    <a:lnTo>
                      <a:pt x="10" y="90"/>
                    </a:lnTo>
                    <a:lnTo>
                      <a:pt x="30" y="12"/>
                    </a:lnTo>
                    <a:lnTo>
                      <a:pt x="5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8" name="Freeform 184"/>
              <p:cNvSpPr>
                <a:spLocks/>
              </p:cNvSpPr>
              <p:nvPr/>
            </p:nvSpPr>
            <p:spPr bwMode="auto">
              <a:xfrm>
                <a:off x="3343" y="3280"/>
                <a:ext cx="117" cy="81"/>
              </a:xfrm>
              <a:custGeom>
                <a:avLst/>
                <a:gdLst>
                  <a:gd name="T0" fmla="*/ 10 w 350"/>
                  <a:gd name="T1" fmla="*/ 66 h 244"/>
                  <a:gd name="T2" fmla="*/ 23 w 350"/>
                  <a:gd name="T3" fmla="*/ 102 h 244"/>
                  <a:gd name="T4" fmla="*/ 40 w 350"/>
                  <a:gd name="T5" fmla="*/ 132 h 244"/>
                  <a:gd name="T6" fmla="*/ 61 w 350"/>
                  <a:gd name="T7" fmla="*/ 159 h 244"/>
                  <a:gd name="T8" fmla="*/ 74 w 350"/>
                  <a:gd name="T9" fmla="*/ 172 h 244"/>
                  <a:gd name="T10" fmla="*/ 90 w 350"/>
                  <a:gd name="T11" fmla="*/ 184 h 244"/>
                  <a:gd name="T12" fmla="*/ 119 w 350"/>
                  <a:gd name="T13" fmla="*/ 204 h 244"/>
                  <a:gd name="T14" fmla="*/ 147 w 350"/>
                  <a:gd name="T15" fmla="*/ 221 h 244"/>
                  <a:gd name="T16" fmla="*/ 176 w 350"/>
                  <a:gd name="T17" fmla="*/ 228 h 244"/>
                  <a:gd name="T18" fmla="*/ 204 w 350"/>
                  <a:gd name="T19" fmla="*/ 216 h 244"/>
                  <a:gd name="T20" fmla="*/ 220 w 350"/>
                  <a:gd name="T21" fmla="*/ 200 h 244"/>
                  <a:gd name="T22" fmla="*/ 235 w 350"/>
                  <a:gd name="T23" fmla="*/ 186 h 244"/>
                  <a:gd name="T24" fmla="*/ 252 w 350"/>
                  <a:gd name="T25" fmla="*/ 172 h 244"/>
                  <a:gd name="T26" fmla="*/ 270 w 350"/>
                  <a:gd name="T27" fmla="*/ 158 h 244"/>
                  <a:gd name="T28" fmla="*/ 287 w 350"/>
                  <a:gd name="T29" fmla="*/ 145 h 244"/>
                  <a:gd name="T30" fmla="*/ 324 w 350"/>
                  <a:gd name="T31" fmla="*/ 69 h 244"/>
                  <a:gd name="T32" fmla="*/ 338 w 350"/>
                  <a:gd name="T33" fmla="*/ 0 h 244"/>
                  <a:gd name="T34" fmla="*/ 350 w 350"/>
                  <a:gd name="T35" fmla="*/ 0 h 244"/>
                  <a:gd name="T36" fmla="*/ 346 w 350"/>
                  <a:gd name="T37" fmla="*/ 76 h 244"/>
                  <a:gd name="T38" fmla="*/ 327 w 350"/>
                  <a:gd name="T39" fmla="*/ 119 h 244"/>
                  <a:gd name="T40" fmla="*/ 315 w 350"/>
                  <a:gd name="T41" fmla="*/ 137 h 244"/>
                  <a:gd name="T42" fmla="*/ 300 w 350"/>
                  <a:gd name="T43" fmla="*/ 158 h 244"/>
                  <a:gd name="T44" fmla="*/ 282 w 350"/>
                  <a:gd name="T45" fmla="*/ 173 h 244"/>
                  <a:gd name="T46" fmla="*/ 265 w 350"/>
                  <a:gd name="T47" fmla="*/ 187 h 244"/>
                  <a:gd name="T48" fmla="*/ 248 w 350"/>
                  <a:gd name="T49" fmla="*/ 202 h 244"/>
                  <a:gd name="T50" fmla="*/ 234 w 350"/>
                  <a:gd name="T51" fmla="*/ 215 h 244"/>
                  <a:gd name="T52" fmla="*/ 218 w 350"/>
                  <a:gd name="T53" fmla="*/ 230 h 244"/>
                  <a:gd name="T54" fmla="*/ 202 w 350"/>
                  <a:gd name="T55" fmla="*/ 240 h 244"/>
                  <a:gd name="T56" fmla="*/ 185 w 350"/>
                  <a:gd name="T57" fmla="*/ 244 h 244"/>
                  <a:gd name="T58" fmla="*/ 151 w 350"/>
                  <a:gd name="T59" fmla="*/ 237 h 244"/>
                  <a:gd name="T60" fmla="*/ 118 w 350"/>
                  <a:gd name="T61" fmla="*/ 217 h 244"/>
                  <a:gd name="T62" fmla="*/ 99 w 350"/>
                  <a:gd name="T63" fmla="*/ 206 h 244"/>
                  <a:gd name="T64" fmla="*/ 83 w 350"/>
                  <a:gd name="T65" fmla="*/ 194 h 244"/>
                  <a:gd name="T66" fmla="*/ 53 w 350"/>
                  <a:gd name="T67" fmla="*/ 168 h 244"/>
                  <a:gd name="T68" fmla="*/ 31 w 350"/>
                  <a:gd name="T69" fmla="*/ 140 h 244"/>
                  <a:gd name="T70" fmla="*/ 0 w 350"/>
                  <a:gd name="T71" fmla="*/ 70 h 244"/>
                  <a:gd name="T72" fmla="*/ 3 w 350"/>
                  <a:gd name="T73" fmla="*/ 62 h 244"/>
                  <a:gd name="T74" fmla="*/ 10 w 350"/>
                  <a:gd name="T75" fmla="*/ 66 h 244"/>
                  <a:gd name="T76" fmla="*/ 10 w 350"/>
                  <a:gd name="T77" fmla="*/ 66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50" h="244">
                    <a:moveTo>
                      <a:pt x="10" y="66"/>
                    </a:moveTo>
                    <a:lnTo>
                      <a:pt x="23" y="102"/>
                    </a:lnTo>
                    <a:lnTo>
                      <a:pt x="40" y="132"/>
                    </a:lnTo>
                    <a:lnTo>
                      <a:pt x="61" y="159"/>
                    </a:lnTo>
                    <a:lnTo>
                      <a:pt x="74" y="172"/>
                    </a:lnTo>
                    <a:lnTo>
                      <a:pt x="90" y="184"/>
                    </a:lnTo>
                    <a:lnTo>
                      <a:pt x="119" y="204"/>
                    </a:lnTo>
                    <a:lnTo>
                      <a:pt x="147" y="221"/>
                    </a:lnTo>
                    <a:lnTo>
                      <a:pt x="176" y="228"/>
                    </a:lnTo>
                    <a:lnTo>
                      <a:pt x="204" y="216"/>
                    </a:lnTo>
                    <a:lnTo>
                      <a:pt x="220" y="200"/>
                    </a:lnTo>
                    <a:lnTo>
                      <a:pt x="235" y="186"/>
                    </a:lnTo>
                    <a:lnTo>
                      <a:pt x="252" y="172"/>
                    </a:lnTo>
                    <a:lnTo>
                      <a:pt x="270" y="158"/>
                    </a:lnTo>
                    <a:lnTo>
                      <a:pt x="287" y="145"/>
                    </a:lnTo>
                    <a:lnTo>
                      <a:pt x="324" y="69"/>
                    </a:lnTo>
                    <a:lnTo>
                      <a:pt x="338" y="0"/>
                    </a:lnTo>
                    <a:lnTo>
                      <a:pt x="350" y="0"/>
                    </a:lnTo>
                    <a:lnTo>
                      <a:pt x="346" y="76"/>
                    </a:lnTo>
                    <a:lnTo>
                      <a:pt x="327" y="119"/>
                    </a:lnTo>
                    <a:lnTo>
                      <a:pt x="315" y="137"/>
                    </a:lnTo>
                    <a:lnTo>
                      <a:pt x="300" y="158"/>
                    </a:lnTo>
                    <a:lnTo>
                      <a:pt x="282" y="173"/>
                    </a:lnTo>
                    <a:lnTo>
                      <a:pt x="265" y="187"/>
                    </a:lnTo>
                    <a:lnTo>
                      <a:pt x="248" y="202"/>
                    </a:lnTo>
                    <a:lnTo>
                      <a:pt x="234" y="215"/>
                    </a:lnTo>
                    <a:lnTo>
                      <a:pt x="218" y="230"/>
                    </a:lnTo>
                    <a:lnTo>
                      <a:pt x="202" y="240"/>
                    </a:lnTo>
                    <a:lnTo>
                      <a:pt x="185" y="244"/>
                    </a:lnTo>
                    <a:lnTo>
                      <a:pt x="151" y="237"/>
                    </a:lnTo>
                    <a:lnTo>
                      <a:pt x="118" y="217"/>
                    </a:lnTo>
                    <a:lnTo>
                      <a:pt x="99" y="206"/>
                    </a:lnTo>
                    <a:lnTo>
                      <a:pt x="83" y="194"/>
                    </a:lnTo>
                    <a:lnTo>
                      <a:pt x="53" y="168"/>
                    </a:lnTo>
                    <a:lnTo>
                      <a:pt x="31" y="140"/>
                    </a:lnTo>
                    <a:lnTo>
                      <a:pt x="0" y="70"/>
                    </a:lnTo>
                    <a:lnTo>
                      <a:pt x="3" y="62"/>
                    </a:lnTo>
                    <a:lnTo>
                      <a:pt x="10" y="66"/>
                    </a:lnTo>
                    <a:lnTo>
                      <a:pt x="10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49" name="Freeform 185"/>
              <p:cNvSpPr>
                <a:spLocks/>
              </p:cNvSpPr>
              <p:nvPr/>
            </p:nvSpPr>
            <p:spPr bwMode="auto">
              <a:xfrm>
                <a:off x="3359" y="3344"/>
                <a:ext cx="46" cy="166"/>
              </a:xfrm>
              <a:custGeom>
                <a:avLst/>
                <a:gdLst>
                  <a:gd name="T0" fmla="*/ 10 w 138"/>
                  <a:gd name="T1" fmla="*/ 2 h 500"/>
                  <a:gd name="T2" fmla="*/ 71 w 138"/>
                  <a:gd name="T3" fmla="*/ 128 h 500"/>
                  <a:gd name="T4" fmla="*/ 76 w 138"/>
                  <a:gd name="T5" fmla="*/ 150 h 500"/>
                  <a:gd name="T6" fmla="*/ 89 w 138"/>
                  <a:gd name="T7" fmla="*/ 171 h 500"/>
                  <a:gd name="T8" fmla="*/ 100 w 138"/>
                  <a:gd name="T9" fmla="*/ 198 h 500"/>
                  <a:gd name="T10" fmla="*/ 116 w 138"/>
                  <a:gd name="T11" fmla="*/ 290 h 500"/>
                  <a:gd name="T12" fmla="*/ 124 w 138"/>
                  <a:gd name="T13" fmla="*/ 393 h 500"/>
                  <a:gd name="T14" fmla="*/ 125 w 138"/>
                  <a:gd name="T15" fmla="*/ 441 h 500"/>
                  <a:gd name="T16" fmla="*/ 138 w 138"/>
                  <a:gd name="T17" fmla="*/ 492 h 500"/>
                  <a:gd name="T18" fmla="*/ 134 w 138"/>
                  <a:gd name="T19" fmla="*/ 500 h 500"/>
                  <a:gd name="T20" fmla="*/ 127 w 138"/>
                  <a:gd name="T21" fmla="*/ 496 h 500"/>
                  <a:gd name="T22" fmla="*/ 107 w 138"/>
                  <a:gd name="T23" fmla="*/ 397 h 500"/>
                  <a:gd name="T24" fmla="*/ 94 w 138"/>
                  <a:gd name="T25" fmla="*/ 295 h 500"/>
                  <a:gd name="T26" fmla="*/ 78 w 138"/>
                  <a:gd name="T27" fmla="*/ 204 h 500"/>
                  <a:gd name="T28" fmla="*/ 65 w 138"/>
                  <a:gd name="T29" fmla="*/ 184 h 500"/>
                  <a:gd name="T30" fmla="*/ 43 w 138"/>
                  <a:gd name="T31" fmla="*/ 130 h 500"/>
                  <a:gd name="T32" fmla="*/ 31 w 138"/>
                  <a:gd name="T33" fmla="*/ 66 h 500"/>
                  <a:gd name="T34" fmla="*/ 18 w 138"/>
                  <a:gd name="T35" fmla="*/ 38 h 500"/>
                  <a:gd name="T36" fmla="*/ 0 w 138"/>
                  <a:gd name="T37" fmla="*/ 8 h 500"/>
                  <a:gd name="T38" fmla="*/ 1 w 138"/>
                  <a:gd name="T39" fmla="*/ 0 h 500"/>
                  <a:gd name="T40" fmla="*/ 10 w 138"/>
                  <a:gd name="T41" fmla="*/ 2 h 500"/>
                  <a:gd name="T42" fmla="*/ 10 w 138"/>
                  <a:gd name="T43" fmla="*/ 2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500">
                    <a:moveTo>
                      <a:pt x="10" y="2"/>
                    </a:moveTo>
                    <a:lnTo>
                      <a:pt x="71" y="128"/>
                    </a:lnTo>
                    <a:lnTo>
                      <a:pt x="76" y="150"/>
                    </a:lnTo>
                    <a:lnTo>
                      <a:pt x="89" y="171"/>
                    </a:lnTo>
                    <a:lnTo>
                      <a:pt x="100" y="198"/>
                    </a:lnTo>
                    <a:lnTo>
                      <a:pt x="116" y="290"/>
                    </a:lnTo>
                    <a:lnTo>
                      <a:pt x="124" y="393"/>
                    </a:lnTo>
                    <a:lnTo>
                      <a:pt x="125" y="441"/>
                    </a:lnTo>
                    <a:lnTo>
                      <a:pt x="138" y="492"/>
                    </a:lnTo>
                    <a:lnTo>
                      <a:pt x="134" y="500"/>
                    </a:lnTo>
                    <a:lnTo>
                      <a:pt x="127" y="496"/>
                    </a:lnTo>
                    <a:lnTo>
                      <a:pt x="107" y="397"/>
                    </a:lnTo>
                    <a:lnTo>
                      <a:pt x="94" y="295"/>
                    </a:lnTo>
                    <a:lnTo>
                      <a:pt x="78" y="204"/>
                    </a:lnTo>
                    <a:lnTo>
                      <a:pt x="65" y="184"/>
                    </a:lnTo>
                    <a:lnTo>
                      <a:pt x="43" y="130"/>
                    </a:lnTo>
                    <a:lnTo>
                      <a:pt x="31" y="66"/>
                    </a:lnTo>
                    <a:lnTo>
                      <a:pt x="18" y="38"/>
                    </a:lnTo>
                    <a:lnTo>
                      <a:pt x="0" y="8"/>
                    </a:lnTo>
                    <a:lnTo>
                      <a:pt x="1" y="0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0" name="Freeform 186"/>
              <p:cNvSpPr>
                <a:spLocks/>
              </p:cNvSpPr>
              <p:nvPr/>
            </p:nvSpPr>
            <p:spPr bwMode="auto">
              <a:xfrm>
                <a:off x="3416" y="3325"/>
                <a:ext cx="44" cy="160"/>
              </a:xfrm>
              <a:custGeom>
                <a:avLst/>
                <a:gdLst>
                  <a:gd name="T0" fmla="*/ 95 w 130"/>
                  <a:gd name="T1" fmla="*/ 2 h 479"/>
                  <a:gd name="T2" fmla="*/ 130 w 130"/>
                  <a:gd name="T3" fmla="*/ 81 h 479"/>
                  <a:gd name="T4" fmla="*/ 122 w 130"/>
                  <a:gd name="T5" fmla="*/ 113 h 479"/>
                  <a:gd name="T6" fmla="*/ 104 w 130"/>
                  <a:gd name="T7" fmla="*/ 147 h 479"/>
                  <a:gd name="T8" fmla="*/ 94 w 130"/>
                  <a:gd name="T9" fmla="*/ 192 h 479"/>
                  <a:gd name="T10" fmla="*/ 120 w 130"/>
                  <a:gd name="T11" fmla="*/ 277 h 479"/>
                  <a:gd name="T12" fmla="*/ 120 w 130"/>
                  <a:gd name="T13" fmla="*/ 317 h 479"/>
                  <a:gd name="T14" fmla="*/ 113 w 130"/>
                  <a:gd name="T15" fmla="*/ 338 h 479"/>
                  <a:gd name="T16" fmla="*/ 103 w 130"/>
                  <a:gd name="T17" fmla="*/ 359 h 479"/>
                  <a:gd name="T18" fmla="*/ 89 w 130"/>
                  <a:gd name="T19" fmla="*/ 374 h 479"/>
                  <a:gd name="T20" fmla="*/ 76 w 130"/>
                  <a:gd name="T21" fmla="*/ 387 h 479"/>
                  <a:gd name="T22" fmla="*/ 53 w 130"/>
                  <a:gd name="T23" fmla="*/ 414 h 479"/>
                  <a:gd name="T24" fmla="*/ 31 w 130"/>
                  <a:gd name="T25" fmla="*/ 443 h 479"/>
                  <a:gd name="T26" fmla="*/ 10 w 130"/>
                  <a:gd name="T27" fmla="*/ 476 h 479"/>
                  <a:gd name="T28" fmla="*/ 2 w 130"/>
                  <a:gd name="T29" fmla="*/ 479 h 479"/>
                  <a:gd name="T30" fmla="*/ 0 w 130"/>
                  <a:gd name="T31" fmla="*/ 471 h 479"/>
                  <a:gd name="T32" fmla="*/ 29 w 130"/>
                  <a:gd name="T33" fmla="*/ 397 h 479"/>
                  <a:gd name="T34" fmla="*/ 45 w 130"/>
                  <a:gd name="T35" fmla="*/ 365 h 479"/>
                  <a:gd name="T36" fmla="*/ 55 w 130"/>
                  <a:gd name="T37" fmla="*/ 350 h 479"/>
                  <a:gd name="T38" fmla="*/ 69 w 130"/>
                  <a:gd name="T39" fmla="*/ 333 h 479"/>
                  <a:gd name="T40" fmla="*/ 84 w 130"/>
                  <a:gd name="T41" fmla="*/ 299 h 479"/>
                  <a:gd name="T42" fmla="*/ 85 w 130"/>
                  <a:gd name="T43" fmla="*/ 268 h 479"/>
                  <a:gd name="T44" fmla="*/ 77 w 130"/>
                  <a:gd name="T45" fmla="*/ 236 h 479"/>
                  <a:gd name="T46" fmla="*/ 66 w 130"/>
                  <a:gd name="T47" fmla="*/ 201 h 479"/>
                  <a:gd name="T48" fmla="*/ 67 w 130"/>
                  <a:gd name="T49" fmla="*/ 170 h 479"/>
                  <a:gd name="T50" fmla="*/ 76 w 130"/>
                  <a:gd name="T51" fmla="*/ 138 h 479"/>
                  <a:gd name="T52" fmla="*/ 103 w 130"/>
                  <a:gd name="T53" fmla="*/ 81 h 479"/>
                  <a:gd name="T54" fmla="*/ 98 w 130"/>
                  <a:gd name="T55" fmla="*/ 42 h 479"/>
                  <a:gd name="T56" fmla="*/ 84 w 130"/>
                  <a:gd name="T57" fmla="*/ 7 h 479"/>
                  <a:gd name="T58" fmla="*/ 87 w 130"/>
                  <a:gd name="T59" fmla="*/ 0 h 479"/>
                  <a:gd name="T60" fmla="*/ 95 w 130"/>
                  <a:gd name="T61" fmla="*/ 2 h 479"/>
                  <a:gd name="T62" fmla="*/ 95 w 130"/>
                  <a:gd name="T63" fmla="*/ 2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0" h="479">
                    <a:moveTo>
                      <a:pt x="95" y="2"/>
                    </a:moveTo>
                    <a:lnTo>
                      <a:pt x="130" y="81"/>
                    </a:lnTo>
                    <a:lnTo>
                      <a:pt x="122" y="113"/>
                    </a:lnTo>
                    <a:lnTo>
                      <a:pt x="104" y="147"/>
                    </a:lnTo>
                    <a:lnTo>
                      <a:pt x="94" y="192"/>
                    </a:lnTo>
                    <a:lnTo>
                      <a:pt x="120" y="277"/>
                    </a:lnTo>
                    <a:lnTo>
                      <a:pt x="120" y="317"/>
                    </a:lnTo>
                    <a:lnTo>
                      <a:pt x="113" y="338"/>
                    </a:lnTo>
                    <a:lnTo>
                      <a:pt x="103" y="359"/>
                    </a:lnTo>
                    <a:lnTo>
                      <a:pt x="89" y="374"/>
                    </a:lnTo>
                    <a:lnTo>
                      <a:pt x="76" y="387"/>
                    </a:lnTo>
                    <a:lnTo>
                      <a:pt x="53" y="414"/>
                    </a:lnTo>
                    <a:lnTo>
                      <a:pt x="31" y="443"/>
                    </a:lnTo>
                    <a:lnTo>
                      <a:pt x="10" y="476"/>
                    </a:lnTo>
                    <a:lnTo>
                      <a:pt x="2" y="479"/>
                    </a:lnTo>
                    <a:lnTo>
                      <a:pt x="0" y="471"/>
                    </a:lnTo>
                    <a:lnTo>
                      <a:pt x="29" y="397"/>
                    </a:lnTo>
                    <a:lnTo>
                      <a:pt x="45" y="365"/>
                    </a:lnTo>
                    <a:lnTo>
                      <a:pt x="55" y="350"/>
                    </a:lnTo>
                    <a:lnTo>
                      <a:pt x="69" y="333"/>
                    </a:lnTo>
                    <a:lnTo>
                      <a:pt x="84" y="299"/>
                    </a:lnTo>
                    <a:lnTo>
                      <a:pt x="85" y="268"/>
                    </a:lnTo>
                    <a:lnTo>
                      <a:pt x="77" y="236"/>
                    </a:lnTo>
                    <a:lnTo>
                      <a:pt x="66" y="201"/>
                    </a:lnTo>
                    <a:lnTo>
                      <a:pt x="67" y="170"/>
                    </a:lnTo>
                    <a:lnTo>
                      <a:pt x="76" y="138"/>
                    </a:lnTo>
                    <a:lnTo>
                      <a:pt x="103" y="81"/>
                    </a:lnTo>
                    <a:lnTo>
                      <a:pt x="98" y="42"/>
                    </a:lnTo>
                    <a:lnTo>
                      <a:pt x="84" y="7"/>
                    </a:lnTo>
                    <a:lnTo>
                      <a:pt x="87" y="0"/>
                    </a:lnTo>
                    <a:lnTo>
                      <a:pt x="95" y="2"/>
                    </a:lnTo>
                    <a:lnTo>
                      <a:pt x="9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1" name="Freeform 187"/>
              <p:cNvSpPr>
                <a:spLocks/>
              </p:cNvSpPr>
              <p:nvPr/>
            </p:nvSpPr>
            <p:spPr bwMode="auto">
              <a:xfrm>
                <a:off x="3402" y="3405"/>
                <a:ext cx="44" cy="33"/>
              </a:xfrm>
              <a:custGeom>
                <a:avLst/>
                <a:gdLst>
                  <a:gd name="T0" fmla="*/ 8 w 132"/>
                  <a:gd name="T1" fmla="*/ 80 h 97"/>
                  <a:gd name="T2" fmla="*/ 52 w 132"/>
                  <a:gd name="T3" fmla="*/ 74 h 97"/>
                  <a:gd name="T4" fmla="*/ 70 w 132"/>
                  <a:gd name="T5" fmla="*/ 58 h 97"/>
                  <a:gd name="T6" fmla="*/ 87 w 132"/>
                  <a:gd name="T7" fmla="*/ 39 h 97"/>
                  <a:gd name="T8" fmla="*/ 120 w 132"/>
                  <a:gd name="T9" fmla="*/ 0 h 97"/>
                  <a:gd name="T10" fmla="*/ 132 w 132"/>
                  <a:gd name="T11" fmla="*/ 1 h 97"/>
                  <a:gd name="T12" fmla="*/ 123 w 132"/>
                  <a:gd name="T13" fmla="*/ 66 h 97"/>
                  <a:gd name="T14" fmla="*/ 110 w 132"/>
                  <a:gd name="T15" fmla="*/ 78 h 97"/>
                  <a:gd name="T16" fmla="*/ 97 w 132"/>
                  <a:gd name="T17" fmla="*/ 87 h 97"/>
                  <a:gd name="T18" fmla="*/ 69 w 132"/>
                  <a:gd name="T19" fmla="*/ 97 h 97"/>
                  <a:gd name="T20" fmla="*/ 5 w 132"/>
                  <a:gd name="T21" fmla="*/ 90 h 97"/>
                  <a:gd name="T22" fmla="*/ 0 w 132"/>
                  <a:gd name="T23" fmla="*/ 84 h 97"/>
                  <a:gd name="T24" fmla="*/ 8 w 132"/>
                  <a:gd name="T25" fmla="*/ 80 h 97"/>
                  <a:gd name="T26" fmla="*/ 8 w 132"/>
                  <a:gd name="T27" fmla="*/ 8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2" h="97">
                    <a:moveTo>
                      <a:pt x="8" y="80"/>
                    </a:moveTo>
                    <a:lnTo>
                      <a:pt x="52" y="74"/>
                    </a:lnTo>
                    <a:lnTo>
                      <a:pt x="70" y="58"/>
                    </a:lnTo>
                    <a:lnTo>
                      <a:pt x="87" y="39"/>
                    </a:lnTo>
                    <a:lnTo>
                      <a:pt x="120" y="0"/>
                    </a:lnTo>
                    <a:lnTo>
                      <a:pt x="132" y="1"/>
                    </a:lnTo>
                    <a:lnTo>
                      <a:pt x="123" y="66"/>
                    </a:lnTo>
                    <a:lnTo>
                      <a:pt x="110" y="78"/>
                    </a:lnTo>
                    <a:lnTo>
                      <a:pt x="97" y="87"/>
                    </a:lnTo>
                    <a:lnTo>
                      <a:pt x="69" y="97"/>
                    </a:lnTo>
                    <a:lnTo>
                      <a:pt x="5" y="90"/>
                    </a:lnTo>
                    <a:lnTo>
                      <a:pt x="0" y="84"/>
                    </a:lnTo>
                    <a:lnTo>
                      <a:pt x="8" y="80"/>
                    </a:lnTo>
                    <a:lnTo>
                      <a:pt x="8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2" name="Freeform 188"/>
              <p:cNvSpPr>
                <a:spLocks/>
              </p:cNvSpPr>
              <p:nvPr/>
            </p:nvSpPr>
            <p:spPr bwMode="auto">
              <a:xfrm>
                <a:off x="3479" y="3280"/>
                <a:ext cx="38" cy="13"/>
              </a:xfrm>
              <a:custGeom>
                <a:avLst/>
                <a:gdLst>
                  <a:gd name="T0" fmla="*/ 6 w 116"/>
                  <a:gd name="T1" fmla="*/ 0 h 41"/>
                  <a:gd name="T2" fmla="*/ 102 w 116"/>
                  <a:gd name="T3" fmla="*/ 12 h 41"/>
                  <a:gd name="T4" fmla="*/ 112 w 116"/>
                  <a:gd name="T5" fmla="*/ 17 h 41"/>
                  <a:gd name="T6" fmla="*/ 116 w 116"/>
                  <a:gd name="T7" fmla="*/ 27 h 41"/>
                  <a:gd name="T8" fmla="*/ 112 w 116"/>
                  <a:gd name="T9" fmla="*/ 37 h 41"/>
                  <a:gd name="T10" fmla="*/ 102 w 116"/>
                  <a:gd name="T11" fmla="*/ 41 h 41"/>
                  <a:gd name="T12" fmla="*/ 53 w 116"/>
                  <a:gd name="T13" fmla="*/ 28 h 41"/>
                  <a:gd name="T14" fmla="*/ 31 w 116"/>
                  <a:gd name="T15" fmla="*/ 18 h 41"/>
                  <a:gd name="T16" fmla="*/ 5 w 116"/>
                  <a:gd name="T17" fmla="*/ 10 h 41"/>
                  <a:gd name="T18" fmla="*/ 0 w 116"/>
                  <a:gd name="T19" fmla="*/ 5 h 41"/>
                  <a:gd name="T20" fmla="*/ 6 w 116"/>
                  <a:gd name="T21" fmla="*/ 0 h 41"/>
                  <a:gd name="T22" fmla="*/ 6 w 116"/>
                  <a:gd name="T23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6" h="41">
                    <a:moveTo>
                      <a:pt x="6" y="0"/>
                    </a:moveTo>
                    <a:lnTo>
                      <a:pt x="102" y="12"/>
                    </a:lnTo>
                    <a:lnTo>
                      <a:pt x="112" y="17"/>
                    </a:lnTo>
                    <a:lnTo>
                      <a:pt x="116" y="27"/>
                    </a:lnTo>
                    <a:lnTo>
                      <a:pt x="112" y="37"/>
                    </a:lnTo>
                    <a:lnTo>
                      <a:pt x="102" y="41"/>
                    </a:lnTo>
                    <a:lnTo>
                      <a:pt x="53" y="28"/>
                    </a:lnTo>
                    <a:lnTo>
                      <a:pt x="31" y="18"/>
                    </a:lnTo>
                    <a:lnTo>
                      <a:pt x="5" y="10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3" name="Freeform 189"/>
              <p:cNvSpPr>
                <a:spLocks/>
              </p:cNvSpPr>
              <p:nvPr/>
            </p:nvSpPr>
            <p:spPr bwMode="auto">
              <a:xfrm>
                <a:off x="3523" y="3283"/>
                <a:ext cx="28" cy="49"/>
              </a:xfrm>
              <a:custGeom>
                <a:avLst/>
                <a:gdLst>
                  <a:gd name="T0" fmla="*/ 18 w 84"/>
                  <a:gd name="T1" fmla="*/ 0 h 148"/>
                  <a:gd name="T2" fmla="*/ 50 w 84"/>
                  <a:gd name="T3" fmla="*/ 14 h 148"/>
                  <a:gd name="T4" fmla="*/ 72 w 84"/>
                  <a:gd name="T5" fmla="*/ 46 h 148"/>
                  <a:gd name="T6" fmla="*/ 84 w 84"/>
                  <a:gd name="T7" fmla="*/ 88 h 148"/>
                  <a:gd name="T8" fmla="*/ 79 w 84"/>
                  <a:gd name="T9" fmla="*/ 148 h 148"/>
                  <a:gd name="T10" fmla="*/ 67 w 84"/>
                  <a:gd name="T11" fmla="*/ 148 h 148"/>
                  <a:gd name="T12" fmla="*/ 62 w 84"/>
                  <a:gd name="T13" fmla="*/ 92 h 148"/>
                  <a:gd name="T14" fmla="*/ 55 w 84"/>
                  <a:gd name="T15" fmla="*/ 58 h 148"/>
                  <a:gd name="T16" fmla="*/ 50 w 84"/>
                  <a:gd name="T17" fmla="*/ 45 h 148"/>
                  <a:gd name="T18" fmla="*/ 40 w 84"/>
                  <a:gd name="T19" fmla="*/ 34 h 148"/>
                  <a:gd name="T20" fmla="*/ 9 w 84"/>
                  <a:gd name="T21" fmla="*/ 27 h 148"/>
                  <a:gd name="T22" fmla="*/ 0 w 84"/>
                  <a:gd name="T23" fmla="*/ 9 h 148"/>
                  <a:gd name="T24" fmla="*/ 6 w 84"/>
                  <a:gd name="T25" fmla="*/ 0 h 148"/>
                  <a:gd name="T26" fmla="*/ 18 w 84"/>
                  <a:gd name="T27" fmla="*/ 0 h 148"/>
                  <a:gd name="T28" fmla="*/ 18 w 84"/>
                  <a:gd name="T29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48">
                    <a:moveTo>
                      <a:pt x="18" y="0"/>
                    </a:moveTo>
                    <a:lnTo>
                      <a:pt x="50" y="14"/>
                    </a:lnTo>
                    <a:lnTo>
                      <a:pt x="72" y="46"/>
                    </a:lnTo>
                    <a:lnTo>
                      <a:pt x="84" y="88"/>
                    </a:lnTo>
                    <a:lnTo>
                      <a:pt x="79" y="148"/>
                    </a:lnTo>
                    <a:lnTo>
                      <a:pt x="67" y="148"/>
                    </a:lnTo>
                    <a:lnTo>
                      <a:pt x="62" y="92"/>
                    </a:lnTo>
                    <a:lnTo>
                      <a:pt x="55" y="58"/>
                    </a:lnTo>
                    <a:lnTo>
                      <a:pt x="50" y="45"/>
                    </a:lnTo>
                    <a:lnTo>
                      <a:pt x="40" y="34"/>
                    </a:lnTo>
                    <a:lnTo>
                      <a:pt x="9" y="27"/>
                    </a:lnTo>
                    <a:lnTo>
                      <a:pt x="0" y="9"/>
                    </a:lnTo>
                    <a:lnTo>
                      <a:pt x="6" y="0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4" name="Freeform 190"/>
              <p:cNvSpPr>
                <a:spLocks/>
              </p:cNvSpPr>
              <p:nvPr/>
            </p:nvSpPr>
            <p:spPr bwMode="auto">
              <a:xfrm>
                <a:off x="3512" y="3304"/>
                <a:ext cx="15" cy="64"/>
              </a:xfrm>
              <a:custGeom>
                <a:avLst/>
                <a:gdLst>
                  <a:gd name="T0" fmla="*/ 10 w 47"/>
                  <a:gd name="T1" fmla="*/ 2 h 194"/>
                  <a:gd name="T2" fmla="*/ 38 w 47"/>
                  <a:gd name="T3" fmla="*/ 53 h 194"/>
                  <a:gd name="T4" fmla="*/ 47 w 47"/>
                  <a:gd name="T5" fmla="*/ 113 h 194"/>
                  <a:gd name="T6" fmla="*/ 41 w 47"/>
                  <a:gd name="T7" fmla="*/ 153 h 194"/>
                  <a:gd name="T8" fmla="*/ 34 w 47"/>
                  <a:gd name="T9" fmla="*/ 194 h 194"/>
                  <a:gd name="T10" fmla="*/ 22 w 47"/>
                  <a:gd name="T11" fmla="*/ 194 h 194"/>
                  <a:gd name="T12" fmla="*/ 17 w 47"/>
                  <a:gd name="T13" fmla="*/ 153 h 194"/>
                  <a:gd name="T14" fmla="*/ 12 w 47"/>
                  <a:gd name="T15" fmla="*/ 113 h 194"/>
                  <a:gd name="T16" fmla="*/ 0 w 47"/>
                  <a:gd name="T17" fmla="*/ 8 h 194"/>
                  <a:gd name="T18" fmla="*/ 2 w 47"/>
                  <a:gd name="T19" fmla="*/ 0 h 194"/>
                  <a:gd name="T20" fmla="*/ 10 w 47"/>
                  <a:gd name="T21" fmla="*/ 2 h 194"/>
                  <a:gd name="T22" fmla="*/ 10 w 47"/>
                  <a:gd name="T23" fmla="*/ 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194">
                    <a:moveTo>
                      <a:pt x="10" y="2"/>
                    </a:moveTo>
                    <a:lnTo>
                      <a:pt x="38" y="53"/>
                    </a:lnTo>
                    <a:lnTo>
                      <a:pt x="47" y="113"/>
                    </a:lnTo>
                    <a:lnTo>
                      <a:pt x="41" y="153"/>
                    </a:lnTo>
                    <a:lnTo>
                      <a:pt x="34" y="194"/>
                    </a:lnTo>
                    <a:lnTo>
                      <a:pt x="22" y="194"/>
                    </a:lnTo>
                    <a:lnTo>
                      <a:pt x="17" y="153"/>
                    </a:lnTo>
                    <a:lnTo>
                      <a:pt x="12" y="113"/>
                    </a:lnTo>
                    <a:lnTo>
                      <a:pt x="0" y="8"/>
                    </a:lnTo>
                    <a:lnTo>
                      <a:pt x="2" y="0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5" name="Freeform 191"/>
              <p:cNvSpPr>
                <a:spLocks/>
              </p:cNvSpPr>
              <p:nvPr/>
            </p:nvSpPr>
            <p:spPr bwMode="auto">
              <a:xfrm>
                <a:off x="3258" y="3290"/>
                <a:ext cx="66" cy="46"/>
              </a:xfrm>
              <a:custGeom>
                <a:avLst/>
                <a:gdLst>
                  <a:gd name="T0" fmla="*/ 193 w 199"/>
                  <a:gd name="T1" fmla="*/ 12 h 138"/>
                  <a:gd name="T2" fmla="*/ 152 w 199"/>
                  <a:gd name="T3" fmla="*/ 24 h 138"/>
                  <a:gd name="T4" fmla="*/ 134 w 199"/>
                  <a:gd name="T5" fmla="*/ 39 h 138"/>
                  <a:gd name="T6" fmla="*/ 115 w 199"/>
                  <a:gd name="T7" fmla="*/ 53 h 138"/>
                  <a:gd name="T8" fmla="*/ 83 w 199"/>
                  <a:gd name="T9" fmla="*/ 71 h 138"/>
                  <a:gd name="T10" fmla="*/ 57 w 199"/>
                  <a:gd name="T11" fmla="*/ 90 h 138"/>
                  <a:gd name="T12" fmla="*/ 33 w 199"/>
                  <a:gd name="T13" fmla="*/ 111 h 138"/>
                  <a:gd name="T14" fmla="*/ 8 w 199"/>
                  <a:gd name="T15" fmla="*/ 137 h 138"/>
                  <a:gd name="T16" fmla="*/ 0 w 199"/>
                  <a:gd name="T17" fmla="*/ 138 h 138"/>
                  <a:gd name="T18" fmla="*/ 0 w 199"/>
                  <a:gd name="T19" fmla="*/ 130 h 138"/>
                  <a:gd name="T20" fmla="*/ 24 w 199"/>
                  <a:gd name="T21" fmla="*/ 99 h 138"/>
                  <a:gd name="T22" fmla="*/ 44 w 199"/>
                  <a:gd name="T23" fmla="*/ 74 h 138"/>
                  <a:gd name="T24" fmla="*/ 55 w 199"/>
                  <a:gd name="T25" fmla="*/ 61 h 138"/>
                  <a:gd name="T26" fmla="*/ 68 w 199"/>
                  <a:gd name="T27" fmla="*/ 49 h 138"/>
                  <a:gd name="T28" fmla="*/ 82 w 199"/>
                  <a:gd name="T29" fmla="*/ 39 h 138"/>
                  <a:gd name="T30" fmla="*/ 100 w 199"/>
                  <a:gd name="T31" fmla="*/ 28 h 138"/>
                  <a:gd name="T32" fmla="*/ 122 w 199"/>
                  <a:gd name="T33" fmla="*/ 14 h 138"/>
                  <a:gd name="T34" fmla="*/ 144 w 199"/>
                  <a:gd name="T35" fmla="*/ 5 h 138"/>
                  <a:gd name="T36" fmla="*/ 194 w 199"/>
                  <a:gd name="T37" fmla="*/ 0 h 138"/>
                  <a:gd name="T38" fmla="*/ 199 w 199"/>
                  <a:gd name="T39" fmla="*/ 6 h 138"/>
                  <a:gd name="T40" fmla="*/ 193 w 199"/>
                  <a:gd name="T41" fmla="*/ 12 h 138"/>
                  <a:gd name="T42" fmla="*/ 193 w 199"/>
                  <a:gd name="T43" fmla="*/ 1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9" h="138">
                    <a:moveTo>
                      <a:pt x="193" y="12"/>
                    </a:moveTo>
                    <a:lnTo>
                      <a:pt x="152" y="24"/>
                    </a:lnTo>
                    <a:lnTo>
                      <a:pt x="134" y="39"/>
                    </a:lnTo>
                    <a:lnTo>
                      <a:pt x="115" y="53"/>
                    </a:lnTo>
                    <a:lnTo>
                      <a:pt x="83" y="71"/>
                    </a:lnTo>
                    <a:lnTo>
                      <a:pt x="57" y="90"/>
                    </a:lnTo>
                    <a:lnTo>
                      <a:pt x="33" y="111"/>
                    </a:lnTo>
                    <a:lnTo>
                      <a:pt x="8" y="137"/>
                    </a:lnTo>
                    <a:lnTo>
                      <a:pt x="0" y="138"/>
                    </a:lnTo>
                    <a:lnTo>
                      <a:pt x="0" y="130"/>
                    </a:lnTo>
                    <a:lnTo>
                      <a:pt x="24" y="99"/>
                    </a:lnTo>
                    <a:lnTo>
                      <a:pt x="44" y="74"/>
                    </a:lnTo>
                    <a:lnTo>
                      <a:pt x="55" y="61"/>
                    </a:lnTo>
                    <a:lnTo>
                      <a:pt x="68" y="49"/>
                    </a:lnTo>
                    <a:lnTo>
                      <a:pt x="82" y="39"/>
                    </a:lnTo>
                    <a:lnTo>
                      <a:pt x="100" y="28"/>
                    </a:lnTo>
                    <a:lnTo>
                      <a:pt x="122" y="14"/>
                    </a:lnTo>
                    <a:lnTo>
                      <a:pt x="144" y="5"/>
                    </a:lnTo>
                    <a:lnTo>
                      <a:pt x="194" y="0"/>
                    </a:lnTo>
                    <a:lnTo>
                      <a:pt x="199" y="6"/>
                    </a:lnTo>
                    <a:lnTo>
                      <a:pt x="193" y="12"/>
                    </a:lnTo>
                    <a:lnTo>
                      <a:pt x="193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6" name="Freeform 192"/>
              <p:cNvSpPr>
                <a:spLocks/>
              </p:cNvSpPr>
              <p:nvPr/>
            </p:nvSpPr>
            <p:spPr bwMode="auto">
              <a:xfrm>
                <a:off x="3272" y="3338"/>
                <a:ext cx="74" cy="208"/>
              </a:xfrm>
              <a:custGeom>
                <a:avLst/>
                <a:gdLst>
                  <a:gd name="T0" fmla="*/ 7 w 221"/>
                  <a:gd name="T1" fmla="*/ 0 h 624"/>
                  <a:gd name="T2" fmla="*/ 40 w 221"/>
                  <a:gd name="T3" fmla="*/ 9 h 624"/>
                  <a:gd name="T4" fmla="*/ 66 w 221"/>
                  <a:gd name="T5" fmla="*/ 29 h 624"/>
                  <a:gd name="T6" fmla="*/ 87 w 221"/>
                  <a:gd name="T7" fmla="*/ 57 h 624"/>
                  <a:gd name="T8" fmla="*/ 105 w 221"/>
                  <a:gd name="T9" fmla="*/ 89 h 624"/>
                  <a:gd name="T10" fmla="*/ 123 w 221"/>
                  <a:gd name="T11" fmla="*/ 114 h 624"/>
                  <a:gd name="T12" fmla="*/ 141 w 221"/>
                  <a:gd name="T13" fmla="*/ 138 h 624"/>
                  <a:gd name="T14" fmla="*/ 160 w 221"/>
                  <a:gd name="T15" fmla="*/ 207 h 624"/>
                  <a:gd name="T16" fmla="*/ 158 w 221"/>
                  <a:gd name="T17" fmla="*/ 229 h 624"/>
                  <a:gd name="T18" fmla="*/ 167 w 221"/>
                  <a:gd name="T19" fmla="*/ 293 h 624"/>
                  <a:gd name="T20" fmla="*/ 173 w 221"/>
                  <a:gd name="T21" fmla="*/ 358 h 624"/>
                  <a:gd name="T22" fmla="*/ 182 w 221"/>
                  <a:gd name="T23" fmla="*/ 380 h 624"/>
                  <a:gd name="T24" fmla="*/ 195 w 221"/>
                  <a:gd name="T25" fmla="*/ 399 h 624"/>
                  <a:gd name="T26" fmla="*/ 216 w 221"/>
                  <a:gd name="T27" fmla="*/ 439 h 624"/>
                  <a:gd name="T28" fmla="*/ 221 w 221"/>
                  <a:gd name="T29" fmla="*/ 487 h 624"/>
                  <a:gd name="T30" fmla="*/ 215 w 221"/>
                  <a:gd name="T31" fmla="*/ 529 h 624"/>
                  <a:gd name="T32" fmla="*/ 202 w 221"/>
                  <a:gd name="T33" fmla="*/ 571 h 624"/>
                  <a:gd name="T34" fmla="*/ 189 w 221"/>
                  <a:gd name="T35" fmla="*/ 620 h 624"/>
                  <a:gd name="T36" fmla="*/ 182 w 221"/>
                  <a:gd name="T37" fmla="*/ 624 h 624"/>
                  <a:gd name="T38" fmla="*/ 177 w 221"/>
                  <a:gd name="T39" fmla="*/ 618 h 624"/>
                  <a:gd name="T40" fmla="*/ 194 w 221"/>
                  <a:gd name="T41" fmla="*/ 531 h 624"/>
                  <a:gd name="T42" fmla="*/ 186 w 221"/>
                  <a:gd name="T43" fmla="*/ 447 h 624"/>
                  <a:gd name="T44" fmla="*/ 177 w 221"/>
                  <a:gd name="T45" fmla="*/ 425 h 624"/>
                  <a:gd name="T46" fmla="*/ 164 w 221"/>
                  <a:gd name="T47" fmla="*/ 407 h 624"/>
                  <a:gd name="T48" fmla="*/ 142 w 221"/>
                  <a:gd name="T49" fmla="*/ 366 h 624"/>
                  <a:gd name="T50" fmla="*/ 134 w 221"/>
                  <a:gd name="T51" fmla="*/ 297 h 624"/>
                  <a:gd name="T52" fmla="*/ 128 w 221"/>
                  <a:gd name="T53" fmla="*/ 230 h 624"/>
                  <a:gd name="T54" fmla="*/ 125 w 221"/>
                  <a:gd name="T55" fmla="*/ 207 h 624"/>
                  <a:gd name="T56" fmla="*/ 122 w 221"/>
                  <a:gd name="T57" fmla="*/ 180 h 624"/>
                  <a:gd name="T58" fmla="*/ 111 w 221"/>
                  <a:gd name="T59" fmla="*/ 154 h 624"/>
                  <a:gd name="T60" fmla="*/ 94 w 221"/>
                  <a:gd name="T61" fmla="*/ 128 h 624"/>
                  <a:gd name="T62" fmla="*/ 78 w 221"/>
                  <a:gd name="T63" fmla="*/ 104 h 624"/>
                  <a:gd name="T64" fmla="*/ 65 w 221"/>
                  <a:gd name="T65" fmla="*/ 73 h 624"/>
                  <a:gd name="T66" fmla="*/ 50 w 221"/>
                  <a:gd name="T67" fmla="*/ 43 h 624"/>
                  <a:gd name="T68" fmla="*/ 32 w 221"/>
                  <a:gd name="T69" fmla="*/ 22 h 624"/>
                  <a:gd name="T70" fmla="*/ 5 w 221"/>
                  <a:gd name="T71" fmla="*/ 12 h 624"/>
                  <a:gd name="T72" fmla="*/ 0 w 221"/>
                  <a:gd name="T73" fmla="*/ 5 h 624"/>
                  <a:gd name="T74" fmla="*/ 7 w 221"/>
                  <a:gd name="T75" fmla="*/ 0 h 624"/>
                  <a:gd name="T76" fmla="*/ 7 w 221"/>
                  <a:gd name="T77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1" h="624">
                    <a:moveTo>
                      <a:pt x="7" y="0"/>
                    </a:moveTo>
                    <a:lnTo>
                      <a:pt x="40" y="9"/>
                    </a:lnTo>
                    <a:lnTo>
                      <a:pt x="66" y="29"/>
                    </a:lnTo>
                    <a:lnTo>
                      <a:pt x="87" y="57"/>
                    </a:lnTo>
                    <a:lnTo>
                      <a:pt x="105" y="89"/>
                    </a:lnTo>
                    <a:lnTo>
                      <a:pt x="123" y="114"/>
                    </a:lnTo>
                    <a:lnTo>
                      <a:pt x="141" y="138"/>
                    </a:lnTo>
                    <a:lnTo>
                      <a:pt x="160" y="207"/>
                    </a:lnTo>
                    <a:lnTo>
                      <a:pt x="158" y="229"/>
                    </a:lnTo>
                    <a:lnTo>
                      <a:pt x="167" y="293"/>
                    </a:lnTo>
                    <a:lnTo>
                      <a:pt x="173" y="358"/>
                    </a:lnTo>
                    <a:lnTo>
                      <a:pt x="182" y="380"/>
                    </a:lnTo>
                    <a:lnTo>
                      <a:pt x="195" y="399"/>
                    </a:lnTo>
                    <a:lnTo>
                      <a:pt x="216" y="439"/>
                    </a:lnTo>
                    <a:lnTo>
                      <a:pt x="221" y="487"/>
                    </a:lnTo>
                    <a:lnTo>
                      <a:pt x="215" y="529"/>
                    </a:lnTo>
                    <a:lnTo>
                      <a:pt x="202" y="571"/>
                    </a:lnTo>
                    <a:lnTo>
                      <a:pt x="189" y="620"/>
                    </a:lnTo>
                    <a:lnTo>
                      <a:pt x="182" y="624"/>
                    </a:lnTo>
                    <a:lnTo>
                      <a:pt x="177" y="618"/>
                    </a:lnTo>
                    <a:lnTo>
                      <a:pt x="194" y="531"/>
                    </a:lnTo>
                    <a:lnTo>
                      <a:pt x="186" y="447"/>
                    </a:lnTo>
                    <a:lnTo>
                      <a:pt x="177" y="425"/>
                    </a:lnTo>
                    <a:lnTo>
                      <a:pt x="164" y="407"/>
                    </a:lnTo>
                    <a:lnTo>
                      <a:pt x="142" y="366"/>
                    </a:lnTo>
                    <a:lnTo>
                      <a:pt x="134" y="297"/>
                    </a:lnTo>
                    <a:lnTo>
                      <a:pt x="128" y="230"/>
                    </a:lnTo>
                    <a:lnTo>
                      <a:pt x="125" y="207"/>
                    </a:lnTo>
                    <a:lnTo>
                      <a:pt x="122" y="180"/>
                    </a:lnTo>
                    <a:lnTo>
                      <a:pt x="111" y="154"/>
                    </a:lnTo>
                    <a:lnTo>
                      <a:pt x="94" y="128"/>
                    </a:lnTo>
                    <a:lnTo>
                      <a:pt x="78" y="104"/>
                    </a:lnTo>
                    <a:lnTo>
                      <a:pt x="65" y="73"/>
                    </a:lnTo>
                    <a:lnTo>
                      <a:pt x="50" y="43"/>
                    </a:lnTo>
                    <a:lnTo>
                      <a:pt x="32" y="22"/>
                    </a:lnTo>
                    <a:lnTo>
                      <a:pt x="5" y="12"/>
                    </a:lnTo>
                    <a:lnTo>
                      <a:pt x="0" y="5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7" name="Freeform 193"/>
              <p:cNvSpPr>
                <a:spLocks/>
              </p:cNvSpPr>
              <p:nvPr/>
            </p:nvSpPr>
            <p:spPr bwMode="auto">
              <a:xfrm>
                <a:off x="3337" y="3408"/>
                <a:ext cx="22" cy="64"/>
              </a:xfrm>
              <a:custGeom>
                <a:avLst/>
                <a:gdLst>
                  <a:gd name="T0" fmla="*/ 57 w 66"/>
                  <a:gd name="T1" fmla="*/ 3 h 192"/>
                  <a:gd name="T2" fmla="*/ 66 w 66"/>
                  <a:gd name="T3" fmla="*/ 93 h 192"/>
                  <a:gd name="T4" fmla="*/ 49 w 66"/>
                  <a:gd name="T5" fmla="*/ 138 h 192"/>
                  <a:gd name="T6" fmla="*/ 39 w 66"/>
                  <a:gd name="T7" fmla="*/ 157 h 192"/>
                  <a:gd name="T8" fmla="*/ 27 w 66"/>
                  <a:gd name="T9" fmla="*/ 178 h 192"/>
                  <a:gd name="T10" fmla="*/ 13 w 66"/>
                  <a:gd name="T11" fmla="*/ 189 h 192"/>
                  <a:gd name="T12" fmla="*/ 4 w 66"/>
                  <a:gd name="T13" fmla="*/ 192 h 192"/>
                  <a:gd name="T14" fmla="*/ 1 w 66"/>
                  <a:gd name="T15" fmla="*/ 184 h 192"/>
                  <a:gd name="T16" fmla="*/ 0 w 66"/>
                  <a:gd name="T17" fmla="*/ 165 h 192"/>
                  <a:gd name="T18" fmla="*/ 38 w 66"/>
                  <a:gd name="T19" fmla="*/ 83 h 192"/>
                  <a:gd name="T20" fmla="*/ 49 w 66"/>
                  <a:gd name="T21" fmla="*/ 45 h 192"/>
                  <a:gd name="T22" fmla="*/ 45 w 66"/>
                  <a:gd name="T23" fmla="*/ 6 h 192"/>
                  <a:gd name="T24" fmla="*/ 49 w 66"/>
                  <a:gd name="T25" fmla="*/ 0 h 192"/>
                  <a:gd name="T26" fmla="*/ 57 w 66"/>
                  <a:gd name="T27" fmla="*/ 3 h 192"/>
                  <a:gd name="T28" fmla="*/ 57 w 66"/>
                  <a:gd name="T29" fmla="*/ 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192">
                    <a:moveTo>
                      <a:pt x="57" y="3"/>
                    </a:moveTo>
                    <a:lnTo>
                      <a:pt x="66" y="93"/>
                    </a:lnTo>
                    <a:lnTo>
                      <a:pt x="49" y="138"/>
                    </a:lnTo>
                    <a:lnTo>
                      <a:pt x="39" y="157"/>
                    </a:lnTo>
                    <a:lnTo>
                      <a:pt x="27" y="178"/>
                    </a:lnTo>
                    <a:lnTo>
                      <a:pt x="13" y="189"/>
                    </a:lnTo>
                    <a:lnTo>
                      <a:pt x="4" y="192"/>
                    </a:lnTo>
                    <a:lnTo>
                      <a:pt x="1" y="184"/>
                    </a:lnTo>
                    <a:lnTo>
                      <a:pt x="0" y="165"/>
                    </a:lnTo>
                    <a:lnTo>
                      <a:pt x="38" y="83"/>
                    </a:lnTo>
                    <a:lnTo>
                      <a:pt x="49" y="45"/>
                    </a:lnTo>
                    <a:lnTo>
                      <a:pt x="45" y="6"/>
                    </a:lnTo>
                    <a:lnTo>
                      <a:pt x="49" y="0"/>
                    </a:lnTo>
                    <a:lnTo>
                      <a:pt x="57" y="3"/>
                    </a:lnTo>
                    <a:lnTo>
                      <a:pt x="57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8" name="Freeform 194"/>
              <p:cNvSpPr>
                <a:spLocks/>
              </p:cNvSpPr>
              <p:nvPr/>
            </p:nvSpPr>
            <p:spPr bwMode="auto">
              <a:xfrm>
                <a:off x="3268" y="3368"/>
                <a:ext cx="31" cy="60"/>
              </a:xfrm>
              <a:custGeom>
                <a:avLst/>
                <a:gdLst>
                  <a:gd name="T0" fmla="*/ 13 w 93"/>
                  <a:gd name="T1" fmla="*/ 5 h 179"/>
                  <a:gd name="T2" fmla="*/ 23 w 93"/>
                  <a:gd name="T3" fmla="*/ 38 h 179"/>
                  <a:gd name="T4" fmla="*/ 39 w 93"/>
                  <a:gd name="T5" fmla="*/ 66 h 179"/>
                  <a:gd name="T6" fmla="*/ 57 w 93"/>
                  <a:gd name="T7" fmla="*/ 91 h 179"/>
                  <a:gd name="T8" fmla="*/ 75 w 93"/>
                  <a:gd name="T9" fmla="*/ 122 h 179"/>
                  <a:gd name="T10" fmla="*/ 93 w 93"/>
                  <a:gd name="T11" fmla="*/ 171 h 179"/>
                  <a:gd name="T12" fmla="*/ 92 w 93"/>
                  <a:gd name="T13" fmla="*/ 179 h 179"/>
                  <a:gd name="T14" fmla="*/ 83 w 93"/>
                  <a:gd name="T15" fmla="*/ 178 h 179"/>
                  <a:gd name="T16" fmla="*/ 45 w 93"/>
                  <a:gd name="T17" fmla="*/ 135 h 179"/>
                  <a:gd name="T18" fmla="*/ 0 w 93"/>
                  <a:gd name="T19" fmla="*/ 6 h 179"/>
                  <a:gd name="T20" fmla="*/ 5 w 93"/>
                  <a:gd name="T21" fmla="*/ 0 h 179"/>
                  <a:gd name="T22" fmla="*/ 13 w 93"/>
                  <a:gd name="T23" fmla="*/ 5 h 179"/>
                  <a:gd name="T24" fmla="*/ 13 w 93"/>
                  <a:gd name="T25" fmla="*/ 5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" h="179">
                    <a:moveTo>
                      <a:pt x="13" y="5"/>
                    </a:moveTo>
                    <a:lnTo>
                      <a:pt x="23" y="38"/>
                    </a:lnTo>
                    <a:lnTo>
                      <a:pt x="39" y="66"/>
                    </a:lnTo>
                    <a:lnTo>
                      <a:pt x="57" y="91"/>
                    </a:lnTo>
                    <a:lnTo>
                      <a:pt x="75" y="122"/>
                    </a:lnTo>
                    <a:lnTo>
                      <a:pt x="93" y="171"/>
                    </a:lnTo>
                    <a:lnTo>
                      <a:pt x="92" y="179"/>
                    </a:lnTo>
                    <a:lnTo>
                      <a:pt x="83" y="178"/>
                    </a:lnTo>
                    <a:lnTo>
                      <a:pt x="45" y="135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13" y="5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59" name="Freeform 195"/>
              <p:cNvSpPr>
                <a:spLocks/>
              </p:cNvSpPr>
              <p:nvPr/>
            </p:nvSpPr>
            <p:spPr bwMode="auto">
              <a:xfrm>
                <a:off x="3380" y="3269"/>
                <a:ext cx="7" cy="38"/>
              </a:xfrm>
              <a:custGeom>
                <a:avLst/>
                <a:gdLst>
                  <a:gd name="T0" fmla="*/ 16 w 21"/>
                  <a:gd name="T1" fmla="*/ 0 h 114"/>
                  <a:gd name="T2" fmla="*/ 13 w 21"/>
                  <a:gd name="T3" fmla="*/ 50 h 114"/>
                  <a:gd name="T4" fmla="*/ 20 w 21"/>
                  <a:gd name="T5" fmla="*/ 106 h 114"/>
                  <a:gd name="T6" fmla="*/ 21 w 21"/>
                  <a:gd name="T7" fmla="*/ 110 h 114"/>
                  <a:gd name="T8" fmla="*/ 20 w 21"/>
                  <a:gd name="T9" fmla="*/ 114 h 114"/>
                  <a:gd name="T10" fmla="*/ 11 w 21"/>
                  <a:gd name="T11" fmla="*/ 114 h 114"/>
                  <a:gd name="T12" fmla="*/ 0 w 21"/>
                  <a:gd name="T13" fmla="*/ 85 h 114"/>
                  <a:gd name="T14" fmla="*/ 3 w 21"/>
                  <a:gd name="T15" fmla="*/ 50 h 114"/>
                  <a:gd name="T16" fmla="*/ 4 w 21"/>
                  <a:gd name="T17" fmla="*/ 0 h 114"/>
                  <a:gd name="T18" fmla="*/ 16 w 21"/>
                  <a:gd name="T19" fmla="*/ 0 h 114"/>
                  <a:gd name="T20" fmla="*/ 16 w 21"/>
                  <a:gd name="T2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4">
                    <a:moveTo>
                      <a:pt x="16" y="0"/>
                    </a:moveTo>
                    <a:lnTo>
                      <a:pt x="13" y="50"/>
                    </a:lnTo>
                    <a:lnTo>
                      <a:pt x="20" y="106"/>
                    </a:lnTo>
                    <a:lnTo>
                      <a:pt x="21" y="110"/>
                    </a:lnTo>
                    <a:lnTo>
                      <a:pt x="20" y="114"/>
                    </a:lnTo>
                    <a:lnTo>
                      <a:pt x="11" y="114"/>
                    </a:lnTo>
                    <a:lnTo>
                      <a:pt x="0" y="85"/>
                    </a:lnTo>
                    <a:lnTo>
                      <a:pt x="3" y="50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0" name="Freeform 196"/>
              <p:cNvSpPr>
                <a:spLocks/>
              </p:cNvSpPr>
              <p:nvPr/>
            </p:nvSpPr>
            <p:spPr bwMode="auto">
              <a:xfrm>
                <a:off x="3390" y="3305"/>
                <a:ext cx="15" cy="6"/>
              </a:xfrm>
              <a:custGeom>
                <a:avLst/>
                <a:gdLst>
                  <a:gd name="T0" fmla="*/ 5 w 45"/>
                  <a:gd name="T1" fmla="*/ 5 h 19"/>
                  <a:gd name="T2" fmla="*/ 25 w 45"/>
                  <a:gd name="T3" fmla="*/ 1 h 19"/>
                  <a:gd name="T4" fmla="*/ 39 w 45"/>
                  <a:gd name="T5" fmla="*/ 0 h 19"/>
                  <a:gd name="T6" fmla="*/ 45 w 45"/>
                  <a:gd name="T7" fmla="*/ 9 h 19"/>
                  <a:gd name="T8" fmla="*/ 26 w 45"/>
                  <a:gd name="T9" fmla="*/ 19 h 19"/>
                  <a:gd name="T10" fmla="*/ 5 w 45"/>
                  <a:gd name="T11" fmla="*/ 17 h 19"/>
                  <a:gd name="T12" fmla="*/ 0 w 45"/>
                  <a:gd name="T13" fmla="*/ 10 h 19"/>
                  <a:gd name="T14" fmla="*/ 5 w 45"/>
                  <a:gd name="T15" fmla="*/ 5 h 19"/>
                  <a:gd name="T16" fmla="*/ 5 w 45"/>
                  <a:gd name="T17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19">
                    <a:moveTo>
                      <a:pt x="5" y="5"/>
                    </a:moveTo>
                    <a:lnTo>
                      <a:pt x="25" y="1"/>
                    </a:lnTo>
                    <a:lnTo>
                      <a:pt x="39" y="0"/>
                    </a:lnTo>
                    <a:lnTo>
                      <a:pt x="45" y="9"/>
                    </a:lnTo>
                    <a:lnTo>
                      <a:pt x="26" y="19"/>
                    </a:lnTo>
                    <a:lnTo>
                      <a:pt x="5" y="17"/>
                    </a:lnTo>
                    <a:lnTo>
                      <a:pt x="0" y="10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1" name="Freeform 197"/>
              <p:cNvSpPr>
                <a:spLocks/>
              </p:cNvSpPr>
              <p:nvPr/>
            </p:nvSpPr>
            <p:spPr bwMode="auto">
              <a:xfrm>
                <a:off x="3378" y="3318"/>
                <a:ext cx="39" cy="9"/>
              </a:xfrm>
              <a:custGeom>
                <a:avLst/>
                <a:gdLst>
                  <a:gd name="T0" fmla="*/ 4 w 115"/>
                  <a:gd name="T1" fmla="*/ 15 h 28"/>
                  <a:gd name="T2" fmla="*/ 24 w 115"/>
                  <a:gd name="T3" fmla="*/ 1 h 28"/>
                  <a:gd name="T4" fmla="*/ 30 w 115"/>
                  <a:gd name="T5" fmla="*/ 2 h 28"/>
                  <a:gd name="T6" fmla="*/ 41 w 115"/>
                  <a:gd name="T7" fmla="*/ 11 h 28"/>
                  <a:gd name="T8" fmla="*/ 62 w 115"/>
                  <a:gd name="T9" fmla="*/ 0 h 28"/>
                  <a:gd name="T10" fmla="*/ 85 w 115"/>
                  <a:gd name="T11" fmla="*/ 5 h 28"/>
                  <a:gd name="T12" fmla="*/ 98 w 115"/>
                  <a:gd name="T13" fmla="*/ 9 h 28"/>
                  <a:gd name="T14" fmla="*/ 107 w 115"/>
                  <a:gd name="T15" fmla="*/ 10 h 28"/>
                  <a:gd name="T16" fmla="*/ 115 w 115"/>
                  <a:gd name="T17" fmla="*/ 14 h 28"/>
                  <a:gd name="T18" fmla="*/ 111 w 115"/>
                  <a:gd name="T19" fmla="*/ 21 h 28"/>
                  <a:gd name="T20" fmla="*/ 94 w 115"/>
                  <a:gd name="T21" fmla="*/ 28 h 28"/>
                  <a:gd name="T22" fmla="*/ 90 w 115"/>
                  <a:gd name="T23" fmla="*/ 27 h 28"/>
                  <a:gd name="T24" fmla="*/ 79 w 115"/>
                  <a:gd name="T25" fmla="*/ 23 h 28"/>
                  <a:gd name="T26" fmla="*/ 65 w 115"/>
                  <a:gd name="T27" fmla="*/ 17 h 28"/>
                  <a:gd name="T28" fmla="*/ 57 w 115"/>
                  <a:gd name="T29" fmla="*/ 22 h 28"/>
                  <a:gd name="T30" fmla="*/ 49 w 115"/>
                  <a:gd name="T31" fmla="*/ 27 h 28"/>
                  <a:gd name="T32" fmla="*/ 40 w 115"/>
                  <a:gd name="T33" fmla="*/ 27 h 28"/>
                  <a:gd name="T34" fmla="*/ 36 w 115"/>
                  <a:gd name="T35" fmla="*/ 26 h 28"/>
                  <a:gd name="T36" fmla="*/ 24 w 115"/>
                  <a:gd name="T37" fmla="*/ 15 h 28"/>
                  <a:gd name="T38" fmla="*/ 8 w 115"/>
                  <a:gd name="T39" fmla="*/ 27 h 28"/>
                  <a:gd name="T40" fmla="*/ 0 w 115"/>
                  <a:gd name="T41" fmla="*/ 23 h 28"/>
                  <a:gd name="T42" fmla="*/ 4 w 115"/>
                  <a:gd name="T43" fmla="*/ 15 h 28"/>
                  <a:gd name="T44" fmla="*/ 4 w 115"/>
                  <a:gd name="T45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5" h="28">
                    <a:moveTo>
                      <a:pt x="4" y="15"/>
                    </a:moveTo>
                    <a:lnTo>
                      <a:pt x="24" y="1"/>
                    </a:lnTo>
                    <a:lnTo>
                      <a:pt x="30" y="2"/>
                    </a:lnTo>
                    <a:lnTo>
                      <a:pt x="41" y="11"/>
                    </a:lnTo>
                    <a:lnTo>
                      <a:pt x="62" y="0"/>
                    </a:lnTo>
                    <a:lnTo>
                      <a:pt x="85" y="5"/>
                    </a:lnTo>
                    <a:lnTo>
                      <a:pt x="98" y="9"/>
                    </a:lnTo>
                    <a:lnTo>
                      <a:pt x="107" y="10"/>
                    </a:lnTo>
                    <a:lnTo>
                      <a:pt x="115" y="14"/>
                    </a:lnTo>
                    <a:lnTo>
                      <a:pt x="111" y="21"/>
                    </a:lnTo>
                    <a:lnTo>
                      <a:pt x="94" y="28"/>
                    </a:lnTo>
                    <a:lnTo>
                      <a:pt x="90" y="27"/>
                    </a:lnTo>
                    <a:lnTo>
                      <a:pt x="79" y="23"/>
                    </a:lnTo>
                    <a:lnTo>
                      <a:pt x="65" y="17"/>
                    </a:lnTo>
                    <a:lnTo>
                      <a:pt x="57" y="22"/>
                    </a:lnTo>
                    <a:lnTo>
                      <a:pt x="49" y="27"/>
                    </a:lnTo>
                    <a:lnTo>
                      <a:pt x="40" y="27"/>
                    </a:lnTo>
                    <a:lnTo>
                      <a:pt x="36" y="26"/>
                    </a:lnTo>
                    <a:lnTo>
                      <a:pt x="24" y="15"/>
                    </a:lnTo>
                    <a:lnTo>
                      <a:pt x="8" y="27"/>
                    </a:lnTo>
                    <a:lnTo>
                      <a:pt x="0" y="23"/>
                    </a:lnTo>
                    <a:lnTo>
                      <a:pt x="4" y="15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2" name="Freeform 198"/>
              <p:cNvSpPr>
                <a:spLocks/>
              </p:cNvSpPr>
              <p:nvPr/>
            </p:nvSpPr>
            <p:spPr bwMode="auto">
              <a:xfrm>
                <a:off x="3383" y="3327"/>
                <a:ext cx="28" cy="13"/>
              </a:xfrm>
              <a:custGeom>
                <a:avLst/>
                <a:gdLst>
                  <a:gd name="T0" fmla="*/ 8 w 84"/>
                  <a:gd name="T1" fmla="*/ 9 h 39"/>
                  <a:gd name="T2" fmla="*/ 48 w 84"/>
                  <a:gd name="T3" fmla="*/ 14 h 39"/>
                  <a:gd name="T4" fmla="*/ 75 w 84"/>
                  <a:gd name="T5" fmla="*/ 1 h 39"/>
                  <a:gd name="T6" fmla="*/ 83 w 84"/>
                  <a:gd name="T7" fmla="*/ 0 h 39"/>
                  <a:gd name="T8" fmla="*/ 84 w 84"/>
                  <a:gd name="T9" fmla="*/ 9 h 39"/>
                  <a:gd name="T10" fmla="*/ 57 w 84"/>
                  <a:gd name="T11" fmla="*/ 37 h 39"/>
                  <a:gd name="T12" fmla="*/ 50 w 84"/>
                  <a:gd name="T13" fmla="*/ 39 h 39"/>
                  <a:gd name="T14" fmla="*/ 27 w 84"/>
                  <a:gd name="T15" fmla="*/ 32 h 39"/>
                  <a:gd name="T16" fmla="*/ 2 w 84"/>
                  <a:gd name="T17" fmla="*/ 19 h 39"/>
                  <a:gd name="T18" fmla="*/ 0 w 84"/>
                  <a:gd name="T19" fmla="*/ 12 h 39"/>
                  <a:gd name="T20" fmla="*/ 8 w 84"/>
                  <a:gd name="T21" fmla="*/ 9 h 39"/>
                  <a:gd name="T22" fmla="*/ 8 w 84"/>
                  <a:gd name="T23" fmla="*/ 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39">
                    <a:moveTo>
                      <a:pt x="8" y="9"/>
                    </a:moveTo>
                    <a:lnTo>
                      <a:pt x="48" y="14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4" y="9"/>
                    </a:lnTo>
                    <a:lnTo>
                      <a:pt x="57" y="37"/>
                    </a:lnTo>
                    <a:lnTo>
                      <a:pt x="50" y="39"/>
                    </a:lnTo>
                    <a:lnTo>
                      <a:pt x="27" y="32"/>
                    </a:lnTo>
                    <a:lnTo>
                      <a:pt x="2" y="19"/>
                    </a:lnTo>
                    <a:lnTo>
                      <a:pt x="0" y="12"/>
                    </a:lnTo>
                    <a:lnTo>
                      <a:pt x="8" y="9"/>
                    </a:lnTo>
                    <a:lnTo>
                      <a:pt x="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3" name="Freeform 199"/>
              <p:cNvSpPr>
                <a:spLocks/>
              </p:cNvSpPr>
              <p:nvPr/>
            </p:nvSpPr>
            <p:spPr bwMode="auto">
              <a:xfrm>
                <a:off x="3322" y="3212"/>
                <a:ext cx="40" cy="56"/>
              </a:xfrm>
              <a:custGeom>
                <a:avLst/>
                <a:gdLst>
                  <a:gd name="T0" fmla="*/ 116 w 119"/>
                  <a:gd name="T1" fmla="*/ 9 h 170"/>
                  <a:gd name="T2" fmla="*/ 102 w 119"/>
                  <a:gd name="T3" fmla="*/ 28 h 170"/>
                  <a:gd name="T4" fmla="*/ 105 w 119"/>
                  <a:gd name="T5" fmla="*/ 45 h 170"/>
                  <a:gd name="T6" fmla="*/ 112 w 119"/>
                  <a:gd name="T7" fmla="*/ 61 h 170"/>
                  <a:gd name="T8" fmla="*/ 119 w 119"/>
                  <a:gd name="T9" fmla="*/ 93 h 170"/>
                  <a:gd name="T10" fmla="*/ 111 w 119"/>
                  <a:gd name="T11" fmla="*/ 104 h 170"/>
                  <a:gd name="T12" fmla="*/ 99 w 119"/>
                  <a:gd name="T13" fmla="*/ 111 h 170"/>
                  <a:gd name="T14" fmla="*/ 79 w 119"/>
                  <a:gd name="T15" fmla="*/ 130 h 170"/>
                  <a:gd name="T16" fmla="*/ 61 w 119"/>
                  <a:gd name="T17" fmla="*/ 156 h 170"/>
                  <a:gd name="T18" fmla="*/ 45 w 119"/>
                  <a:gd name="T19" fmla="*/ 165 h 170"/>
                  <a:gd name="T20" fmla="*/ 30 w 119"/>
                  <a:gd name="T21" fmla="*/ 170 h 170"/>
                  <a:gd name="T22" fmla="*/ 0 w 119"/>
                  <a:gd name="T23" fmla="*/ 159 h 170"/>
                  <a:gd name="T24" fmla="*/ 0 w 119"/>
                  <a:gd name="T25" fmla="*/ 151 h 170"/>
                  <a:gd name="T26" fmla="*/ 9 w 119"/>
                  <a:gd name="T27" fmla="*/ 152 h 170"/>
                  <a:gd name="T28" fmla="*/ 23 w 119"/>
                  <a:gd name="T29" fmla="*/ 151 h 170"/>
                  <a:gd name="T30" fmla="*/ 40 w 119"/>
                  <a:gd name="T31" fmla="*/ 135 h 170"/>
                  <a:gd name="T32" fmla="*/ 53 w 119"/>
                  <a:gd name="T33" fmla="*/ 117 h 170"/>
                  <a:gd name="T34" fmla="*/ 61 w 119"/>
                  <a:gd name="T35" fmla="*/ 107 h 170"/>
                  <a:gd name="T36" fmla="*/ 72 w 119"/>
                  <a:gd name="T37" fmla="*/ 102 h 170"/>
                  <a:gd name="T38" fmla="*/ 90 w 119"/>
                  <a:gd name="T39" fmla="*/ 85 h 170"/>
                  <a:gd name="T40" fmla="*/ 90 w 119"/>
                  <a:gd name="T41" fmla="*/ 27 h 170"/>
                  <a:gd name="T42" fmla="*/ 96 w 119"/>
                  <a:gd name="T43" fmla="*/ 14 h 170"/>
                  <a:gd name="T44" fmla="*/ 107 w 119"/>
                  <a:gd name="T45" fmla="*/ 1 h 170"/>
                  <a:gd name="T46" fmla="*/ 115 w 119"/>
                  <a:gd name="T47" fmla="*/ 0 h 170"/>
                  <a:gd name="T48" fmla="*/ 116 w 119"/>
                  <a:gd name="T49" fmla="*/ 9 h 170"/>
                  <a:gd name="T50" fmla="*/ 116 w 119"/>
                  <a:gd name="T51" fmla="*/ 9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9" h="170">
                    <a:moveTo>
                      <a:pt x="116" y="9"/>
                    </a:moveTo>
                    <a:lnTo>
                      <a:pt x="102" y="28"/>
                    </a:lnTo>
                    <a:lnTo>
                      <a:pt x="105" y="45"/>
                    </a:lnTo>
                    <a:lnTo>
                      <a:pt x="112" y="61"/>
                    </a:lnTo>
                    <a:lnTo>
                      <a:pt x="119" y="93"/>
                    </a:lnTo>
                    <a:lnTo>
                      <a:pt x="111" y="104"/>
                    </a:lnTo>
                    <a:lnTo>
                      <a:pt x="99" y="111"/>
                    </a:lnTo>
                    <a:lnTo>
                      <a:pt x="79" y="130"/>
                    </a:lnTo>
                    <a:lnTo>
                      <a:pt x="61" y="156"/>
                    </a:lnTo>
                    <a:lnTo>
                      <a:pt x="45" y="165"/>
                    </a:lnTo>
                    <a:lnTo>
                      <a:pt x="30" y="170"/>
                    </a:lnTo>
                    <a:lnTo>
                      <a:pt x="0" y="159"/>
                    </a:lnTo>
                    <a:lnTo>
                      <a:pt x="0" y="151"/>
                    </a:lnTo>
                    <a:lnTo>
                      <a:pt x="9" y="152"/>
                    </a:lnTo>
                    <a:lnTo>
                      <a:pt x="23" y="151"/>
                    </a:lnTo>
                    <a:lnTo>
                      <a:pt x="40" y="135"/>
                    </a:lnTo>
                    <a:lnTo>
                      <a:pt x="53" y="117"/>
                    </a:lnTo>
                    <a:lnTo>
                      <a:pt x="61" y="107"/>
                    </a:lnTo>
                    <a:lnTo>
                      <a:pt x="72" y="102"/>
                    </a:lnTo>
                    <a:lnTo>
                      <a:pt x="90" y="85"/>
                    </a:lnTo>
                    <a:lnTo>
                      <a:pt x="90" y="27"/>
                    </a:lnTo>
                    <a:lnTo>
                      <a:pt x="96" y="14"/>
                    </a:lnTo>
                    <a:lnTo>
                      <a:pt x="107" y="1"/>
                    </a:lnTo>
                    <a:lnTo>
                      <a:pt x="115" y="0"/>
                    </a:lnTo>
                    <a:lnTo>
                      <a:pt x="116" y="9"/>
                    </a:lnTo>
                    <a:lnTo>
                      <a:pt x="116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4" name="Freeform 200"/>
              <p:cNvSpPr>
                <a:spLocks/>
              </p:cNvSpPr>
              <p:nvPr/>
            </p:nvSpPr>
            <p:spPr bwMode="auto">
              <a:xfrm>
                <a:off x="3455" y="3268"/>
                <a:ext cx="24" cy="29"/>
              </a:xfrm>
              <a:custGeom>
                <a:avLst/>
                <a:gdLst>
                  <a:gd name="T0" fmla="*/ 45 w 70"/>
                  <a:gd name="T1" fmla="*/ 0 h 88"/>
                  <a:gd name="T2" fmla="*/ 64 w 70"/>
                  <a:gd name="T3" fmla="*/ 9 h 88"/>
                  <a:gd name="T4" fmla="*/ 70 w 70"/>
                  <a:gd name="T5" fmla="*/ 28 h 88"/>
                  <a:gd name="T6" fmla="*/ 69 w 70"/>
                  <a:gd name="T7" fmla="*/ 62 h 88"/>
                  <a:gd name="T8" fmla="*/ 61 w 70"/>
                  <a:gd name="T9" fmla="*/ 76 h 88"/>
                  <a:gd name="T10" fmla="*/ 45 w 70"/>
                  <a:gd name="T11" fmla="*/ 87 h 88"/>
                  <a:gd name="T12" fmla="*/ 39 w 70"/>
                  <a:gd name="T13" fmla="*/ 88 h 88"/>
                  <a:gd name="T14" fmla="*/ 11 w 70"/>
                  <a:gd name="T15" fmla="*/ 85 h 88"/>
                  <a:gd name="T16" fmla="*/ 1 w 70"/>
                  <a:gd name="T17" fmla="*/ 79 h 88"/>
                  <a:gd name="T18" fmla="*/ 0 w 70"/>
                  <a:gd name="T19" fmla="*/ 67 h 88"/>
                  <a:gd name="T20" fmla="*/ 7 w 70"/>
                  <a:gd name="T21" fmla="*/ 58 h 88"/>
                  <a:gd name="T22" fmla="*/ 20 w 70"/>
                  <a:gd name="T23" fmla="*/ 57 h 88"/>
                  <a:gd name="T24" fmla="*/ 35 w 70"/>
                  <a:gd name="T25" fmla="*/ 58 h 88"/>
                  <a:gd name="T26" fmla="*/ 60 w 70"/>
                  <a:gd name="T27" fmla="*/ 30 h 88"/>
                  <a:gd name="T28" fmla="*/ 54 w 70"/>
                  <a:gd name="T29" fmla="*/ 17 h 88"/>
                  <a:gd name="T30" fmla="*/ 44 w 70"/>
                  <a:gd name="T31" fmla="*/ 12 h 88"/>
                  <a:gd name="T32" fmla="*/ 39 w 70"/>
                  <a:gd name="T33" fmla="*/ 5 h 88"/>
                  <a:gd name="T34" fmla="*/ 45 w 70"/>
                  <a:gd name="T35" fmla="*/ 0 h 88"/>
                  <a:gd name="T36" fmla="*/ 45 w 70"/>
                  <a:gd name="T37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0" h="88">
                    <a:moveTo>
                      <a:pt x="45" y="0"/>
                    </a:moveTo>
                    <a:lnTo>
                      <a:pt x="64" y="9"/>
                    </a:lnTo>
                    <a:lnTo>
                      <a:pt x="70" y="28"/>
                    </a:lnTo>
                    <a:lnTo>
                      <a:pt x="69" y="62"/>
                    </a:lnTo>
                    <a:lnTo>
                      <a:pt x="61" y="76"/>
                    </a:lnTo>
                    <a:lnTo>
                      <a:pt x="45" y="87"/>
                    </a:lnTo>
                    <a:lnTo>
                      <a:pt x="39" y="88"/>
                    </a:lnTo>
                    <a:lnTo>
                      <a:pt x="11" y="85"/>
                    </a:lnTo>
                    <a:lnTo>
                      <a:pt x="1" y="79"/>
                    </a:lnTo>
                    <a:lnTo>
                      <a:pt x="0" y="67"/>
                    </a:lnTo>
                    <a:lnTo>
                      <a:pt x="7" y="58"/>
                    </a:lnTo>
                    <a:lnTo>
                      <a:pt x="20" y="57"/>
                    </a:lnTo>
                    <a:lnTo>
                      <a:pt x="35" y="58"/>
                    </a:lnTo>
                    <a:lnTo>
                      <a:pt x="60" y="30"/>
                    </a:lnTo>
                    <a:lnTo>
                      <a:pt x="54" y="17"/>
                    </a:lnTo>
                    <a:lnTo>
                      <a:pt x="44" y="12"/>
                    </a:lnTo>
                    <a:lnTo>
                      <a:pt x="39" y="5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5" name="Freeform 201"/>
              <p:cNvSpPr>
                <a:spLocks/>
              </p:cNvSpPr>
              <p:nvPr/>
            </p:nvSpPr>
            <p:spPr bwMode="auto">
              <a:xfrm>
                <a:off x="3239" y="3395"/>
                <a:ext cx="28" cy="13"/>
              </a:xfrm>
              <a:custGeom>
                <a:avLst/>
                <a:gdLst>
                  <a:gd name="T0" fmla="*/ 7 w 86"/>
                  <a:gd name="T1" fmla="*/ 8 h 41"/>
                  <a:gd name="T2" fmla="*/ 35 w 86"/>
                  <a:gd name="T3" fmla="*/ 0 h 41"/>
                  <a:gd name="T4" fmla="*/ 62 w 86"/>
                  <a:gd name="T5" fmla="*/ 5 h 41"/>
                  <a:gd name="T6" fmla="*/ 75 w 86"/>
                  <a:gd name="T7" fmla="*/ 14 h 41"/>
                  <a:gd name="T8" fmla="*/ 79 w 86"/>
                  <a:gd name="T9" fmla="*/ 17 h 41"/>
                  <a:gd name="T10" fmla="*/ 82 w 86"/>
                  <a:gd name="T11" fmla="*/ 20 h 41"/>
                  <a:gd name="T12" fmla="*/ 86 w 86"/>
                  <a:gd name="T13" fmla="*/ 31 h 41"/>
                  <a:gd name="T14" fmla="*/ 82 w 86"/>
                  <a:gd name="T15" fmla="*/ 40 h 41"/>
                  <a:gd name="T16" fmla="*/ 61 w 86"/>
                  <a:gd name="T17" fmla="*/ 40 h 41"/>
                  <a:gd name="T18" fmla="*/ 57 w 86"/>
                  <a:gd name="T19" fmla="*/ 37 h 41"/>
                  <a:gd name="T20" fmla="*/ 61 w 86"/>
                  <a:gd name="T21" fmla="*/ 41 h 41"/>
                  <a:gd name="T22" fmla="*/ 46 w 86"/>
                  <a:gd name="T23" fmla="*/ 29 h 41"/>
                  <a:gd name="T24" fmla="*/ 27 w 86"/>
                  <a:gd name="T25" fmla="*/ 19 h 41"/>
                  <a:gd name="T26" fmla="*/ 7 w 86"/>
                  <a:gd name="T27" fmla="*/ 19 h 41"/>
                  <a:gd name="T28" fmla="*/ 0 w 86"/>
                  <a:gd name="T29" fmla="*/ 13 h 41"/>
                  <a:gd name="T30" fmla="*/ 7 w 86"/>
                  <a:gd name="T31" fmla="*/ 8 h 41"/>
                  <a:gd name="T32" fmla="*/ 7 w 86"/>
                  <a:gd name="T33" fmla="*/ 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6" h="41">
                    <a:moveTo>
                      <a:pt x="7" y="8"/>
                    </a:moveTo>
                    <a:lnTo>
                      <a:pt x="35" y="0"/>
                    </a:lnTo>
                    <a:lnTo>
                      <a:pt x="62" y="5"/>
                    </a:lnTo>
                    <a:lnTo>
                      <a:pt x="75" y="14"/>
                    </a:lnTo>
                    <a:lnTo>
                      <a:pt x="79" y="17"/>
                    </a:lnTo>
                    <a:lnTo>
                      <a:pt x="82" y="20"/>
                    </a:lnTo>
                    <a:lnTo>
                      <a:pt x="86" y="31"/>
                    </a:lnTo>
                    <a:lnTo>
                      <a:pt x="82" y="40"/>
                    </a:lnTo>
                    <a:lnTo>
                      <a:pt x="61" y="40"/>
                    </a:lnTo>
                    <a:lnTo>
                      <a:pt x="57" y="37"/>
                    </a:lnTo>
                    <a:lnTo>
                      <a:pt x="61" y="41"/>
                    </a:lnTo>
                    <a:lnTo>
                      <a:pt x="46" y="29"/>
                    </a:lnTo>
                    <a:lnTo>
                      <a:pt x="27" y="19"/>
                    </a:lnTo>
                    <a:lnTo>
                      <a:pt x="7" y="19"/>
                    </a:lnTo>
                    <a:lnTo>
                      <a:pt x="0" y="13"/>
                    </a:lnTo>
                    <a:lnTo>
                      <a:pt x="7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6" name="Freeform 202"/>
              <p:cNvSpPr>
                <a:spLocks/>
              </p:cNvSpPr>
              <p:nvPr/>
            </p:nvSpPr>
            <p:spPr bwMode="auto">
              <a:xfrm>
                <a:off x="3185" y="3419"/>
                <a:ext cx="36" cy="10"/>
              </a:xfrm>
              <a:custGeom>
                <a:avLst/>
                <a:gdLst>
                  <a:gd name="T0" fmla="*/ 5 w 108"/>
                  <a:gd name="T1" fmla="*/ 18 h 30"/>
                  <a:gd name="T2" fmla="*/ 35 w 108"/>
                  <a:gd name="T3" fmla="*/ 10 h 30"/>
                  <a:gd name="T4" fmla="*/ 63 w 108"/>
                  <a:gd name="T5" fmla="*/ 0 h 30"/>
                  <a:gd name="T6" fmla="*/ 84 w 108"/>
                  <a:gd name="T7" fmla="*/ 8 h 30"/>
                  <a:gd name="T8" fmla="*/ 104 w 108"/>
                  <a:gd name="T9" fmla="*/ 19 h 30"/>
                  <a:gd name="T10" fmla="*/ 108 w 108"/>
                  <a:gd name="T11" fmla="*/ 26 h 30"/>
                  <a:gd name="T12" fmla="*/ 101 w 108"/>
                  <a:gd name="T13" fmla="*/ 30 h 30"/>
                  <a:gd name="T14" fmla="*/ 64 w 108"/>
                  <a:gd name="T15" fmla="*/ 23 h 30"/>
                  <a:gd name="T16" fmla="*/ 5 w 108"/>
                  <a:gd name="T17" fmla="*/ 30 h 30"/>
                  <a:gd name="T18" fmla="*/ 0 w 108"/>
                  <a:gd name="T19" fmla="*/ 25 h 30"/>
                  <a:gd name="T20" fmla="*/ 5 w 108"/>
                  <a:gd name="T21" fmla="*/ 18 h 30"/>
                  <a:gd name="T22" fmla="*/ 5 w 108"/>
                  <a:gd name="T23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8" h="30">
                    <a:moveTo>
                      <a:pt x="5" y="18"/>
                    </a:moveTo>
                    <a:lnTo>
                      <a:pt x="35" y="10"/>
                    </a:lnTo>
                    <a:lnTo>
                      <a:pt x="63" y="0"/>
                    </a:lnTo>
                    <a:lnTo>
                      <a:pt x="84" y="8"/>
                    </a:lnTo>
                    <a:lnTo>
                      <a:pt x="104" y="19"/>
                    </a:lnTo>
                    <a:lnTo>
                      <a:pt x="108" y="26"/>
                    </a:lnTo>
                    <a:lnTo>
                      <a:pt x="101" y="30"/>
                    </a:lnTo>
                    <a:lnTo>
                      <a:pt x="64" y="23"/>
                    </a:lnTo>
                    <a:lnTo>
                      <a:pt x="5" y="30"/>
                    </a:lnTo>
                    <a:lnTo>
                      <a:pt x="0" y="25"/>
                    </a:lnTo>
                    <a:lnTo>
                      <a:pt x="5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7" name="Freeform 203"/>
              <p:cNvSpPr>
                <a:spLocks/>
              </p:cNvSpPr>
              <p:nvPr/>
            </p:nvSpPr>
            <p:spPr bwMode="auto">
              <a:xfrm>
                <a:off x="3204" y="3426"/>
                <a:ext cx="10" cy="6"/>
              </a:xfrm>
              <a:custGeom>
                <a:avLst/>
                <a:gdLst>
                  <a:gd name="T0" fmla="*/ 9 w 28"/>
                  <a:gd name="T1" fmla="*/ 1 h 19"/>
                  <a:gd name="T2" fmla="*/ 23 w 28"/>
                  <a:gd name="T3" fmla="*/ 4 h 19"/>
                  <a:gd name="T4" fmla="*/ 28 w 28"/>
                  <a:gd name="T5" fmla="*/ 11 h 19"/>
                  <a:gd name="T6" fmla="*/ 21 w 28"/>
                  <a:gd name="T7" fmla="*/ 19 h 19"/>
                  <a:gd name="T8" fmla="*/ 0 w 28"/>
                  <a:gd name="T9" fmla="*/ 8 h 19"/>
                  <a:gd name="T10" fmla="*/ 3 w 28"/>
                  <a:gd name="T11" fmla="*/ 0 h 19"/>
                  <a:gd name="T12" fmla="*/ 9 w 28"/>
                  <a:gd name="T13" fmla="*/ 1 h 19"/>
                  <a:gd name="T14" fmla="*/ 9 w 28"/>
                  <a:gd name="T15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19">
                    <a:moveTo>
                      <a:pt x="9" y="1"/>
                    </a:moveTo>
                    <a:lnTo>
                      <a:pt x="23" y="4"/>
                    </a:lnTo>
                    <a:lnTo>
                      <a:pt x="28" y="11"/>
                    </a:lnTo>
                    <a:lnTo>
                      <a:pt x="21" y="19"/>
                    </a:lnTo>
                    <a:lnTo>
                      <a:pt x="0" y="8"/>
                    </a:lnTo>
                    <a:lnTo>
                      <a:pt x="3" y="0"/>
                    </a:lnTo>
                    <a:lnTo>
                      <a:pt x="9" y="1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8" name="Freeform 204"/>
              <p:cNvSpPr>
                <a:spLocks/>
              </p:cNvSpPr>
              <p:nvPr/>
            </p:nvSpPr>
            <p:spPr bwMode="auto">
              <a:xfrm>
                <a:off x="3241" y="3417"/>
                <a:ext cx="22" cy="8"/>
              </a:xfrm>
              <a:custGeom>
                <a:avLst/>
                <a:gdLst>
                  <a:gd name="T0" fmla="*/ 6 w 67"/>
                  <a:gd name="T1" fmla="*/ 11 h 25"/>
                  <a:gd name="T2" fmla="*/ 33 w 67"/>
                  <a:gd name="T3" fmla="*/ 0 h 25"/>
                  <a:gd name="T4" fmla="*/ 66 w 67"/>
                  <a:gd name="T5" fmla="*/ 15 h 25"/>
                  <a:gd name="T6" fmla="*/ 67 w 67"/>
                  <a:gd name="T7" fmla="*/ 23 h 25"/>
                  <a:gd name="T8" fmla="*/ 59 w 67"/>
                  <a:gd name="T9" fmla="*/ 25 h 25"/>
                  <a:gd name="T10" fmla="*/ 35 w 67"/>
                  <a:gd name="T11" fmla="*/ 20 h 25"/>
                  <a:gd name="T12" fmla="*/ 6 w 67"/>
                  <a:gd name="T13" fmla="*/ 23 h 25"/>
                  <a:gd name="T14" fmla="*/ 0 w 67"/>
                  <a:gd name="T15" fmla="*/ 18 h 25"/>
                  <a:gd name="T16" fmla="*/ 6 w 67"/>
                  <a:gd name="T17" fmla="*/ 11 h 25"/>
                  <a:gd name="T18" fmla="*/ 6 w 67"/>
                  <a:gd name="T19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25">
                    <a:moveTo>
                      <a:pt x="6" y="11"/>
                    </a:moveTo>
                    <a:lnTo>
                      <a:pt x="33" y="0"/>
                    </a:lnTo>
                    <a:lnTo>
                      <a:pt x="66" y="15"/>
                    </a:lnTo>
                    <a:lnTo>
                      <a:pt x="67" y="23"/>
                    </a:lnTo>
                    <a:lnTo>
                      <a:pt x="59" y="25"/>
                    </a:lnTo>
                    <a:lnTo>
                      <a:pt x="35" y="20"/>
                    </a:lnTo>
                    <a:lnTo>
                      <a:pt x="6" y="23"/>
                    </a:lnTo>
                    <a:lnTo>
                      <a:pt x="0" y="18"/>
                    </a:lnTo>
                    <a:lnTo>
                      <a:pt x="6" y="11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9" name="Freeform 205"/>
              <p:cNvSpPr>
                <a:spLocks/>
              </p:cNvSpPr>
              <p:nvPr/>
            </p:nvSpPr>
            <p:spPr bwMode="auto">
              <a:xfrm>
                <a:off x="3253" y="3423"/>
                <a:ext cx="7" cy="6"/>
              </a:xfrm>
              <a:custGeom>
                <a:avLst/>
                <a:gdLst>
                  <a:gd name="T0" fmla="*/ 5 w 21"/>
                  <a:gd name="T1" fmla="*/ 0 h 20"/>
                  <a:gd name="T2" fmla="*/ 18 w 21"/>
                  <a:gd name="T3" fmla="*/ 1 h 20"/>
                  <a:gd name="T4" fmla="*/ 21 w 21"/>
                  <a:gd name="T5" fmla="*/ 14 h 20"/>
                  <a:gd name="T6" fmla="*/ 5 w 21"/>
                  <a:gd name="T7" fmla="*/ 20 h 20"/>
                  <a:gd name="T8" fmla="*/ 0 w 21"/>
                  <a:gd name="T9" fmla="*/ 15 h 20"/>
                  <a:gd name="T10" fmla="*/ 0 w 21"/>
                  <a:gd name="T11" fmla="*/ 5 h 20"/>
                  <a:gd name="T12" fmla="*/ 5 w 21"/>
                  <a:gd name="T13" fmla="*/ 0 h 20"/>
                  <a:gd name="T14" fmla="*/ 5 w 21"/>
                  <a:gd name="T1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0">
                    <a:moveTo>
                      <a:pt x="5" y="0"/>
                    </a:moveTo>
                    <a:lnTo>
                      <a:pt x="18" y="1"/>
                    </a:lnTo>
                    <a:lnTo>
                      <a:pt x="21" y="14"/>
                    </a:lnTo>
                    <a:lnTo>
                      <a:pt x="5" y="20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" name="Freeform 206"/>
              <p:cNvSpPr>
                <a:spLocks/>
              </p:cNvSpPr>
              <p:nvPr/>
            </p:nvSpPr>
            <p:spPr bwMode="auto">
              <a:xfrm>
                <a:off x="3230" y="3410"/>
                <a:ext cx="18" cy="52"/>
              </a:xfrm>
              <a:custGeom>
                <a:avLst/>
                <a:gdLst>
                  <a:gd name="T0" fmla="*/ 10 w 54"/>
                  <a:gd name="T1" fmla="*/ 3 h 156"/>
                  <a:gd name="T2" fmla="*/ 31 w 54"/>
                  <a:gd name="T3" fmla="*/ 44 h 156"/>
                  <a:gd name="T4" fmla="*/ 39 w 54"/>
                  <a:gd name="T5" fmla="*/ 90 h 156"/>
                  <a:gd name="T6" fmla="*/ 48 w 54"/>
                  <a:gd name="T7" fmla="*/ 123 h 156"/>
                  <a:gd name="T8" fmla="*/ 54 w 54"/>
                  <a:gd name="T9" fmla="*/ 156 h 156"/>
                  <a:gd name="T10" fmla="*/ 43 w 54"/>
                  <a:gd name="T11" fmla="*/ 156 h 156"/>
                  <a:gd name="T12" fmla="*/ 35 w 54"/>
                  <a:gd name="T13" fmla="*/ 125 h 156"/>
                  <a:gd name="T14" fmla="*/ 26 w 54"/>
                  <a:gd name="T15" fmla="*/ 92 h 156"/>
                  <a:gd name="T16" fmla="*/ 20 w 54"/>
                  <a:gd name="T17" fmla="*/ 48 h 156"/>
                  <a:gd name="T18" fmla="*/ 0 w 54"/>
                  <a:gd name="T19" fmla="*/ 8 h 156"/>
                  <a:gd name="T20" fmla="*/ 3 w 54"/>
                  <a:gd name="T21" fmla="*/ 0 h 156"/>
                  <a:gd name="T22" fmla="*/ 10 w 54"/>
                  <a:gd name="T23" fmla="*/ 3 h 156"/>
                  <a:gd name="T24" fmla="*/ 10 w 54"/>
                  <a:gd name="T25" fmla="*/ 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156">
                    <a:moveTo>
                      <a:pt x="10" y="3"/>
                    </a:moveTo>
                    <a:lnTo>
                      <a:pt x="31" y="44"/>
                    </a:lnTo>
                    <a:lnTo>
                      <a:pt x="39" y="90"/>
                    </a:lnTo>
                    <a:lnTo>
                      <a:pt x="48" y="123"/>
                    </a:lnTo>
                    <a:lnTo>
                      <a:pt x="54" y="156"/>
                    </a:lnTo>
                    <a:lnTo>
                      <a:pt x="43" y="156"/>
                    </a:lnTo>
                    <a:lnTo>
                      <a:pt x="35" y="125"/>
                    </a:lnTo>
                    <a:lnTo>
                      <a:pt x="26" y="92"/>
                    </a:lnTo>
                    <a:lnTo>
                      <a:pt x="20" y="48"/>
                    </a:lnTo>
                    <a:lnTo>
                      <a:pt x="0" y="8"/>
                    </a:lnTo>
                    <a:lnTo>
                      <a:pt x="3" y="0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472" name="Freeform 208"/>
            <p:cNvSpPr>
              <a:spLocks/>
            </p:cNvSpPr>
            <p:nvPr/>
          </p:nvSpPr>
          <p:spPr bwMode="auto">
            <a:xfrm>
              <a:off x="3215" y="3461"/>
              <a:ext cx="22" cy="8"/>
            </a:xfrm>
            <a:custGeom>
              <a:avLst/>
              <a:gdLst>
                <a:gd name="T0" fmla="*/ 8 w 67"/>
                <a:gd name="T1" fmla="*/ 1 h 24"/>
                <a:gd name="T2" fmla="*/ 45 w 67"/>
                <a:gd name="T3" fmla="*/ 0 h 24"/>
                <a:gd name="T4" fmla="*/ 56 w 67"/>
                <a:gd name="T5" fmla="*/ 0 h 24"/>
                <a:gd name="T6" fmla="*/ 67 w 67"/>
                <a:gd name="T7" fmla="*/ 11 h 24"/>
                <a:gd name="T8" fmla="*/ 65 w 67"/>
                <a:gd name="T9" fmla="*/ 19 h 24"/>
                <a:gd name="T10" fmla="*/ 56 w 67"/>
                <a:gd name="T11" fmla="*/ 23 h 24"/>
                <a:gd name="T12" fmla="*/ 48 w 67"/>
                <a:gd name="T13" fmla="*/ 24 h 24"/>
                <a:gd name="T14" fmla="*/ 26 w 67"/>
                <a:gd name="T15" fmla="*/ 23 h 24"/>
                <a:gd name="T16" fmla="*/ 3 w 67"/>
                <a:gd name="T17" fmla="*/ 11 h 24"/>
                <a:gd name="T18" fmla="*/ 0 w 67"/>
                <a:gd name="T19" fmla="*/ 5 h 24"/>
                <a:gd name="T20" fmla="*/ 8 w 67"/>
                <a:gd name="T21" fmla="*/ 1 h 24"/>
                <a:gd name="T22" fmla="*/ 8 w 67"/>
                <a:gd name="T2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24">
                  <a:moveTo>
                    <a:pt x="8" y="1"/>
                  </a:moveTo>
                  <a:lnTo>
                    <a:pt x="45" y="0"/>
                  </a:lnTo>
                  <a:lnTo>
                    <a:pt x="56" y="0"/>
                  </a:lnTo>
                  <a:lnTo>
                    <a:pt x="67" y="11"/>
                  </a:lnTo>
                  <a:lnTo>
                    <a:pt x="65" y="19"/>
                  </a:lnTo>
                  <a:lnTo>
                    <a:pt x="56" y="23"/>
                  </a:lnTo>
                  <a:lnTo>
                    <a:pt x="48" y="24"/>
                  </a:lnTo>
                  <a:lnTo>
                    <a:pt x="26" y="23"/>
                  </a:lnTo>
                  <a:lnTo>
                    <a:pt x="3" y="11"/>
                  </a:lnTo>
                  <a:lnTo>
                    <a:pt x="0" y="5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3" name="Freeform 209"/>
            <p:cNvSpPr>
              <a:spLocks/>
            </p:cNvSpPr>
            <p:nvPr/>
          </p:nvSpPr>
          <p:spPr bwMode="auto">
            <a:xfrm>
              <a:off x="4024" y="3531"/>
              <a:ext cx="152" cy="255"/>
            </a:xfrm>
            <a:custGeom>
              <a:avLst/>
              <a:gdLst>
                <a:gd name="T0" fmla="*/ 9 w 454"/>
                <a:gd name="T1" fmla="*/ 0 h 765"/>
                <a:gd name="T2" fmla="*/ 34 w 454"/>
                <a:gd name="T3" fmla="*/ 21 h 765"/>
                <a:gd name="T4" fmla="*/ 58 w 454"/>
                <a:gd name="T5" fmla="*/ 42 h 765"/>
                <a:gd name="T6" fmla="*/ 80 w 454"/>
                <a:gd name="T7" fmla="*/ 62 h 765"/>
                <a:gd name="T8" fmla="*/ 101 w 454"/>
                <a:gd name="T9" fmla="*/ 82 h 765"/>
                <a:gd name="T10" fmla="*/ 138 w 454"/>
                <a:gd name="T11" fmla="*/ 120 h 765"/>
                <a:gd name="T12" fmla="*/ 172 w 454"/>
                <a:gd name="T13" fmla="*/ 159 h 765"/>
                <a:gd name="T14" fmla="*/ 189 w 454"/>
                <a:gd name="T15" fmla="*/ 180 h 765"/>
                <a:gd name="T16" fmla="*/ 204 w 454"/>
                <a:gd name="T17" fmla="*/ 200 h 765"/>
                <a:gd name="T18" fmla="*/ 221 w 454"/>
                <a:gd name="T19" fmla="*/ 222 h 765"/>
                <a:gd name="T20" fmla="*/ 236 w 454"/>
                <a:gd name="T21" fmla="*/ 244 h 765"/>
                <a:gd name="T22" fmla="*/ 253 w 454"/>
                <a:gd name="T23" fmla="*/ 268 h 765"/>
                <a:gd name="T24" fmla="*/ 270 w 454"/>
                <a:gd name="T25" fmla="*/ 291 h 765"/>
                <a:gd name="T26" fmla="*/ 288 w 454"/>
                <a:gd name="T27" fmla="*/ 317 h 765"/>
                <a:gd name="T28" fmla="*/ 308 w 454"/>
                <a:gd name="T29" fmla="*/ 344 h 765"/>
                <a:gd name="T30" fmla="*/ 340 w 454"/>
                <a:gd name="T31" fmla="*/ 380 h 765"/>
                <a:gd name="T32" fmla="*/ 363 w 454"/>
                <a:gd name="T33" fmla="*/ 417 h 765"/>
                <a:gd name="T34" fmla="*/ 381 w 454"/>
                <a:gd name="T35" fmla="*/ 459 h 765"/>
                <a:gd name="T36" fmla="*/ 398 w 454"/>
                <a:gd name="T37" fmla="*/ 505 h 765"/>
                <a:gd name="T38" fmla="*/ 411 w 454"/>
                <a:gd name="T39" fmla="*/ 539 h 765"/>
                <a:gd name="T40" fmla="*/ 424 w 454"/>
                <a:gd name="T41" fmla="*/ 569 h 765"/>
                <a:gd name="T42" fmla="*/ 444 w 454"/>
                <a:gd name="T43" fmla="*/ 634 h 765"/>
                <a:gd name="T44" fmla="*/ 454 w 454"/>
                <a:gd name="T45" fmla="*/ 757 h 765"/>
                <a:gd name="T46" fmla="*/ 448 w 454"/>
                <a:gd name="T47" fmla="*/ 765 h 765"/>
                <a:gd name="T48" fmla="*/ 442 w 454"/>
                <a:gd name="T49" fmla="*/ 760 h 765"/>
                <a:gd name="T50" fmla="*/ 428 w 454"/>
                <a:gd name="T51" fmla="*/ 699 h 765"/>
                <a:gd name="T52" fmla="*/ 412 w 454"/>
                <a:gd name="T53" fmla="*/ 640 h 765"/>
                <a:gd name="T54" fmla="*/ 403 w 454"/>
                <a:gd name="T55" fmla="*/ 606 h 765"/>
                <a:gd name="T56" fmla="*/ 393 w 454"/>
                <a:gd name="T57" fmla="*/ 576 h 765"/>
                <a:gd name="T58" fmla="*/ 367 w 454"/>
                <a:gd name="T59" fmla="*/ 516 h 765"/>
                <a:gd name="T60" fmla="*/ 350 w 454"/>
                <a:gd name="T61" fmla="*/ 473 h 765"/>
                <a:gd name="T62" fmla="*/ 333 w 454"/>
                <a:gd name="T63" fmla="*/ 434 h 765"/>
                <a:gd name="T64" fmla="*/ 324 w 454"/>
                <a:gd name="T65" fmla="*/ 416 h 765"/>
                <a:gd name="T66" fmla="*/ 313 w 454"/>
                <a:gd name="T67" fmla="*/ 399 h 765"/>
                <a:gd name="T68" fmla="*/ 298 w 454"/>
                <a:gd name="T69" fmla="*/ 381 h 765"/>
                <a:gd name="T70" fmla="*/ 282 w 454"/>
                <a:gd name="T71" fmla="*/ 364 h 765"/>
                <a:gd name="T72" fmla="*/ 264 w 454"/>
                <a:gd name="T73" fmla="*/ 337 h 765"/>
                <a:gd name="T74" fmla="*/ 247 w 454"/>
                <a:gd name="T75" fmla="*/ 313 h 765"/>
                <a:gd name="T76" fmla="*/ 230 w 454"/>
                <a:gd name="T77" fmla="*/ 287 h 765"/>
                <a:gd name="T78" fmla="*/ 214 w 454"/>
                <a:gd name="T79" fmla="*/ 264 h 765"/>
                <a:gd name="T80" fmla="*/ 200 w 454"/>
                <a:gd name="T81" fmla="*/ 240 h 765"/>
                <a:gd name="T82" fmla="*/ 185 w 454"/>
                <a:gd name="T83" fmla="*/ 219 h 765"/>
                <a:gd name="T84" fmla="*/ 171 w 454"/>
                <a:gd name="T85" fmla="*/ 197 h 765"/>
                <a:gd name="T86" fmla="*/ 156 w 454"/>
                <a:gd name="T87" fmla="*/ 175 h 765"/>
                <a:gd name="T88" fmla="*/ 141 w 454"/>
                <a:gd name="T89" fmla="*/ 154 h 765"/>
                <a:gd name="T90" fmla="*/ 124 w 454"/>
                <a:gd name="T91" fmla="*/ 133 h 765"/>
                <a:gd name="T92" fmla="*/ 109 w 454"/>
                <a:gd name="T93" fmla="*/ 113 h 765"/>
                <a:gd name="T94" fmla="*/ 90 w 454"/>
                <a:gd name="T95" fmla="*/ 92 h 765"/>
                <a:gd name="T96" fmla="*/ 71 w 454"/>
                <a:gd name="T97" fmla="*/ 71 h 765"/>
                <a:gd name="T98" fmla="*/ 49 w 454"/>
                <a:gd name="T99" fmla="*/ 51 h 765"/>
                <a:gd name="T100" fmla="*/ 27 w 454"/>
                <a:gd name="T101" fmla="*/ 30 h 765"/>
                <a:gd name="T102" fmla="*/ 1 w 454"/>
                <a:gd name="T103" fmla="*/ 9 h 765"/>
                <a:gd name="T104" fmla="*/ 0 w 454"/>
                <a:gd name="T105" fmla="*/ 2 h 765"/>
                <a:gd name="T106" fmla="*/ 9 w 454"/>
                <a:gd name="T107" fmla="*/ 0 h 765"/>
                <a:gd name="T108" fmla="*/ 9 w 454"/>
                <a:gd name="T109" fmla="*/ 0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4" h="765">
                  <a:moveTo>
                    <a:pt x="9" y="0"/>
                  </a:moveTo>
                  <a:lnTo>
                    <a:pt x="34" y="21"/>
                  </a:lnTo>
                  <a:lnTo>
                    <a:pt x="58" y="42"/>
                  </a:lnTo>
                  <a:lnTo>
                    <a:pt x="80" y="62"/>
                  </a:lnTo>
                  <a:lnTo>
                    <a:pt x="101" y="82"/>
                  </a:lnTo>
                  <a:lnTo>
                    <a:pt x="138" y="120"/>
                  </a:lnTo>
                  <a:lnTo>
                    <a:pt x="172" y="159"/>
                  </a:lnTo>
                  <a:lnTo>
                    <a:pt x="189" y="180"/>
                  </a:lnTo>
                  <a:lnTo>
                    <a:pt x="204" y="200"/>
                  </a:lnTo>
                  <a:lnTo>
                    <a:pt x="221" y="222"/>
                  </a:lnTo>
                  <a:lnTo>
                    <a:pt x="236" y="244"/>
                  </a:lnTo>
                  <a:lnTo>
                    <a:pt x="253" y="268"/>
                  </a:lnTo>
                  <a:lnTo>
                    <a:pt x="270" y="291"/>
                  </a:lnTo>
                  <a:lnTo>
                    <a:pt x="288" y="317"/>
                  </a:lnTo>
                  <a:lnTo>
                    <a:pt x="308" y="344"/>
                  </a:lnTo>
                  <a:lnTo>
                    <a:pt x="340" y="380"/>
                  </a:lnTo>
                  <a:lnTo>
                    <a:pt x="363" y="417"/>
                  </a:lnTo>
                  <a:lnTo>
                    <a:pt x="381" y="459"/>
                  </a:lnTo>
                  <a:lnTo>
                    <a:pt x="398" y="505"/>
                  </a:lnTo>
                  <a:lnTo>
                    <a:pt x="411" y="539"/>
                  </a:lnTo>
                  <a:lnTo>
                    <a:pt x="424" y="569"/>
                  </a:lnTo>
                  <a:lnTo>
                    <a:pt x="444" y="634"/>
                  </a:lnTo>
                  <a:lnTo>
                    <a:pt x="454" y="757"/>
                  </a:lnTo>
                  <a:lnTo>
                    <a:pt x="448" y="765"/>
                  </a:lnTo>
                  <a:lnTo>
                    <a:pt x="442" y="760"/>
                  </a:lnTo>
                  <a:lnTo>
                    <a:pt x="428" y="699"/>
                  </a:lnTo>
                  <a:lnTo>
                    <a:pt x="412" y="640"/>
                  </a:lnTo>
                  <a:lnTo>
                    <a:pt x="403" y="606"/>
                  </a:lnTo>
                  <a:lnTo>
                    <a:pt x="393" y="576"/>
                  </a:lnTo>
                  <a:lnTo>
                    <a:pt x="367" y="516"/>
                  </a:lnTo>
                  <a:lnTo>
                    <a:pt x="350" y="473"/>
                  </a:lnTo>
                  <a:lnTo>
                    <a:pt x="333" y="434"/>
                  </a:lnTo>
                  <a:lnTo>
                    <a:pt x="324" y="416"/>
                  </a:lnTo>
                  <a:lnTo>
                    <a:pt x="313" y="399"/>
                  </a:lnTo>
                  <a:lnTo>
                    <a:pt x="298" y="381"/>
                  </a:lnTo>
                  <a:lnTo>
                    <a:pt x="282" y="364"/>
                  </a:lnTo>
                  <a:lnTo>
                    <a:pt x="264" y="337"/>
                  </a:lnTo>
                  <a:lnTo>
                    <a:pt x="247" y="313"/>
                  </a:lnTo>
                  <a:lnTo>
                    <a:pt x="230" y="287"/>
                  </a:lnTo>
                  <a:lnTo>
                    <a:pt x="214" y="264"/>
                  </a:lnTo>
                  <a:lnTo>
                    <a:pt x="200" y="240"/>
                  </a:lnTo>
                  <a:lnTo>
                    <a:pt x="185" y="219"/>
                  </a:lnTo>
                  <a:lnTo>
                    <a:pt x="171" y="197"/>
                  </a:lnTo>
                  <a:lnTo>
                    <a:pt x="156" y="175"/>
                  </a:lnTo>
                  <a:lnTo>
                    <a:pt x="141" y="154"/>
                  </a:lnTo>
                  <a:lnTo>
                    <a:pt x="124" y="133"/>
                  </a:lnTo>
                  <a:lnTo>
                    <a:pt x="109" y="113"/>
                  </a:lnTo>
                  <a:lnTo>
                    <a:pt x="90" y="92"/>
                  </a:lnTo>
                  <a:lnTo>
                    <a:pt x="71" y="71"/>
                  </a:lnTo>
                  <a:lnTo>
                    <a:pt x="49" y="51"/>
                  </a:lnTo>
                  <a:lnTo>
                    <a:pt x="27" y="30"/>
                  </a:lnTo>
                  <a:lnTo>
                    <a:pt x="1" y="9"/>
                  </a:lnTo>
                  <a:lnTo>
                    <a:pt x="0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4" name="Freeform 210"/>
            <p:cNvSpPr>
              <a:spLocks/>
            </p:cNvSpPr>
            <p:nvPr/>
          </p:nvSpPr>
          <p:spPr bwMode="auto">
            <a:xfrm>
              <a:off x="3986" y="3640"/>
              <a:ext cx="59" cy="162"/>
            </a:xfrm>
            <a:custGeom>
              <a:avLst/>
              <a:gdLst>
                <a:gd name="T0" fmla="*/ 174 w 178"/>
                <a:gd name="T1" fmla="*/ 12 h 485"/>
                <a:gd name="T2" fmla="*/ 132 w 178"/>
                <a:gd name="T3" fmla="*/ 31 h 485"/>
                <a:gd name="T4" fmla="*/ 101 w 178"/>
                <a:gd name="T5" fmla="*/ 57 h 485"/>
                <a:gd name="T6" fmla="*/ 75 w 178"/>
                <a:gd name="T7" fmla="*/ 89 h 485"/>
                <a:gd name="T8" fmla="*/ 50 w 178"/>
                <a:gd name="T9" fmla="*/ 128 h 485"/>
                <a:gd name="T10" fmla="*/ 42 w 178"/>
                <a:gd name="T11" fmla="*/ 155 h 485"/>
                <a:gd name="T12" fmla="*/ 45 w 178"/>
                <a:gd name="T13" fmla="*/ 182 h 485"/>
                <a:gd name="T14" fmla="*/ 54 w 178"/>
                <a:gd name="T15" fmla="*/ 241 h 485"/>
                <a:gd name="T16" fmla="*/ 50 w 178"/>
                <a:gd name="T17" fmla="*/ 366 h 485"/>
                <a:gd name="T18" fmla="*/ 36 w 178"/>
                <a:gd name="T19" fmla="*/ 421 h 485"/>
                <a:gd name="T20" fmla="*/ 26 w 178"/>
                <a:gd name="T21" fmla="*/ 451 h 485"/>
                <a:gd name="T22" fmla="*/ 10 w 178"/>
                <a:gd name="T23" fmla="*/ 482 h 485"/>
                <a:gd name="T24" fmla="*/ 2 w 178"/>
                <a:gd name="T25" fmla="*/ 485 h 485"/>
                <a:gd name="T26" fmla="*/ 0 w 178"/>
                <a:gd name="T27" fmla="*/ 477 h 485"/>
                <a:gd name="T28" fmla="*/ 20 w 178"/>
                <a:gd name="T29" fmla="*/ 418 h 485"/>
                <a:gd name="T30" fmla="*/ 24 w 178"/>
                <a:gd name="T31" fmla="*/ 362 h 485"/>
                <a:gd name="T32" fmla="*/ 17 w 178"/>
                <a:gd name="T33" fmla="*/ 239 h 485"/>
                <a:gd name="T34" fmla="*/ 26 w 178"/>
                <a:gd name="T35" fmla="*/ 114 h 485"/>
                <a:gd name="T36" fmla="*/ 40 w 178"/>
                <a:gd name="T37" fmla="*/ 92 h 485"/>
                <a:gd name="T38" fmla="*/ 54 w 178"/>
                <a:gd name="T39" fmla="*/ 74 h 485"/>
                <a:gd name="T40" fmla="*/ 68 w 178"/>
                <a:gd name="T41" fmla="*/ 57 h 485"/>
                <a:gd name="T42" fmla="*/ 85 w 178"/>
                <a:gd name="T43" fmla="*/ 43 h 485"/>
                <a:gd name="T44" fmla="*/ 103 w 178"/>
                <a:gd name="T45" fmla="*/ 31 h 485"/>
                <a:gd name="T46" fmla="*/ 124 w 178"/>
                <a:gd name="T47" fmla="*/ 20 h 485"/>
                <a:gd name="T48" fmla="*/ 172 w 178"/>
                <a:gd name="T49" fmla="*/ 0 h 485"/>
                <a:gd name="T50" fmla="*/ 178 w 178"/>
                <a:gd name="T51" fmla="*/ 4 h 485"/>
                <a:gd name="T52" fmla="*/ 174 w 178"/>
                <a:gd name="T53" fmla="*/ 12 h 485"/>
                <a:gd name="T54" fmla="*/ 174 w 178"/>
                <a:gd name="T55" fmla="*/ 12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8" h="485">
                  <a:moveTo>
                    <a:pt x="174" y="12"/>
                  </a:moveTo>
                  <a:lnTo>
                    <a:pt x="132" y="31"/>
                  </a:lnTo>
                  <a:lnTo>
                    <a:pt x="101" y="57"/>
                  </a:lnTo>
                  <a:lnTo>
                    <a:pt x="75" y="89"/>
                  </a:lnTo>
                  <a:lnTo>
                    <a:pt x="50" y="128"/>
                  </a:lnTo>
                  <a:lnTo>
                    <a:pt x="42" y="155"/>
                  </a:lnTo>
                  <a:lnTo>
                    <a:pt x="45" y="182"/>
                  </a:lnTo>
                  <a:lnTo>
                    <a:pt x="54" y="241"/>
                  </a:lnTo>
                  <a:lnTo>
                    <a:pt x="50" y="366"/>
                  </a:lnTo>
                  <a:lnTo>
                    <a:pt x="36" y="421"/>
                  </a:lnTo>
                  <a:lnTo>
                    <a:pt x="26" y="451"/>
                  </a:lnTo>
                  <a:lnTo>
                    <a:pt x="10" y="482"/>
                  </a:lnTo>
                  <a:lnTo>
                    <a:pt x="2" y="485"/>
                  </a:lnTo>
                  <a:lnTo>
                    <a:pt x="0" y="477"/>
                  </a:lnTo>
                  <a:lnTo>
                    <a:pt x="20" y="418"/>
                  </a:lnTo>
                  <a:lnTo>
                    <a:pt x="24" y="362"/>
                  </a:lnTo>
                  <a:lnTo>
                    <a:pt x="17" y="239"/>
                  </a:lnTo>
                  <a:lnTo>
                    <a:pt x="26" y="114"/>
                  </a:lnTo>
                  <a:lnTo>
                    <a:pt x="40" y="92"/>
                  </a:lnTo>
                  <a:lnTo>
                    <a:pt x="54" y="74"/>
                  </a:lnTo>
                  <a:lnTo>
                    <a:pt x="68" y="57"/>
                  </a:lnTo>
                  <a:lnTo>
                    <a:pt x="85" y="43"/>
                  </a:lnTo>
                  <a:lnTo>
                    <a:pt x="103" y="31"/>
                  </a:lnTo>
                  <a:lnTo>
                    <a:pt x="124" y="20"/>
                  </a:lnTo>
                  <a:lnTo>
                    <a:pt x="172" y="0"/>
                  </a:lnTo>
                  <a:lnTo>
                    <a:pt x="178" y="4"/>
                  </a:lnTo>
                  <a:lnTo>
                    <a:pt x="174" y="12"/>
                  </a:lnTo>
                  <a:lnTo>
                    <a:pt x="17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5" name="Freeform 211"/>
            <p:cNvSpPr>
              <a:spLocks/>
            </p:cNvSpPr>
            <p:nvPr/>
          </p:nvSpPr>
          <p:spPr bwMode="auto">
            <a:xfrm>
              <a:off x="4050" y="3714"/>
              <a:ext cx="77" cy="157"/>
            </a:xfrm>
            <a:custGeom>
              <a:avLst/>
              <a:gdLst>
                <a:gd name="T0" fmla="*/ 230 w 230"/>
                <a:gd name="T1" fmla="*/ 0 h 473"/>
                <a:gd name="T2" fmla="*/ 230 w 230"/>
                <a:gd name="T3" fmla="*/ 54 h 473"/>
                <a:gd name="T4" fmla="*/ 214 w 230"/>
                <a:gd name="T5" fmla="*/ 75 h 473"/>
                <a:gd name="T6" fmla="*/ 199 w 230"/>
                <a:gd name="T7" fmla="*/ 95 h 473"/>
                <a:gd name="T8" fmla="*/ 193 w 230"/>
                <a:gd name="T9" fmla="*/ 134 h 473"/>
                <a:gd name="T10" fmla="*/ 197 w 230"/>
                <a:gd name="T11" fmla="*/ 176 h 473"/>
                <a:gd name="T12" fmla="*/ 192 w 230"/>
                <a:gd name="T13" fmla="*/ 226 h 473"/>
                <a:gd name="T14" fmla="*/ 178 w 230"/>
                <a:gd name="T15" fmla="*/ 271 h 473"/>
                <a:gd name="T16" fmla="*/ 168 w 230"/>
                <a:gd name="T17" fmla="*/ 292 h 473"/>
                <a:gd name="T18" fmla="*/ 153 w 230"/>
                <a:gd name="T19" fmla="*/ 312 h 473"/>
                <a:gd name="T20" fmla="*/ 139 w 230"/>
                <a:gd name="T21" fmla="*/ 334 h 473"/>
                <a:gd name="T22" fmla="*/ 122 w 230"/>
                <a:gd name="T23" fmla="*/ 356 h 473"/>
                <a:gd name="T24" fmla="*/ 62 w 230"/>
                <a:gd name="T25" fmla="*/ 421 h 473"/>
                <a:gd name="T26" fmla="*/ 47 w 230"/>
                <a:gd name="T27" fmla="*/ 448 h 473"/>
                <a:gd name="T28" fmla="*/ 38 w 230"/>
                <a:gd name="T29" fmla="*/ 458 h 473"/>
                <a:gd name="T30" fmla="*/ 25 w 230"/>
                <a:gd name="T31" fmla="*/ 470 h 473"/>
                <a:gd name="T32" fmla="*/ 12 w 230"/>
                <a:gd name="T33" fmla="*/ 473 h 473"/>
                <a:gd name="T34" fmla="*/ 2 w 230"/>
                <a:gd name="T35" fmla="*/ 466 h 473"/>
                <a:gd name="T36" fmla="*/ 0 w 230"/>
                <a:gd name="T37" fmla="*/ 455 h 473"/>
                <a:gd name="T38" fmla="*/ 6 w 230"/>
                <a:gd name="T39" fmla="*/ 443 h 473"/>
                <a:gd name="T40" fmla="*/ 33 w 230"/>
                <a:gd name="T41" fmla="*/ 404 h 473"/>
                <a:gd name="T42" fmla="*/ 64 w 230"/>
                <a:gd name="T43" fmla="*/ 368 h 473"/>
                <a:gd name="T44" fmla="*/ 96 w 230"/>
                <a:gd name="T45" fmla="*/ 334 h 473"/>
                <a:gd name="T46" fmla="*/ 126 w 230"/>
                <a:gd name="T47" fmla="*/ 296 h 473"/>
                <a:gd name="T48" fmla="*/ 151 w 230"/>
                <a:gd name="T49" fmla="*/ 260 h 473"/>
                <a:gd name="T50" fmla="*/ 165 w 230"/>
                <a:gd name="T51" fmla="*/ 221 h 473"/>
                <a:gd name="T52" fmla="*/ 170 w 230"/>
                <a:gd name="T53" fmla="*/ 176 h 473"/>
                <a:gd name="T54" fmla="*/ 175 w 230"/>
                <a:gd name="T55" fmla="*/ 86 h 473"/>
                <a:gd name="T56" fmla="*/ 184 w 230"/>
                <a:gd name="T57" fmla="*/ 76 h 473"/>
                <a:gd name="T58" fmla="*/ 197 w 230"/>
                <a:gd name="T59" fmla="*/ 68 h 473"/>
                <a:gd name="T60" fmla="*/ 218 w 230"/>
                <a:gd name="T61" fmla="*/ 49 h 473"/>
                <a:gd name="T62" fmla="*/ 220 w 230"/>
                <a:gd name="T63" fmla="*/ 24 h 473"/>
                <a:gd name="T64" fmla="*/ 218 w 230"/>
                <a:gd name="T65" fmla="*/ 0 h 473"/>
                <a:gd name="T66" fmla="*/ 230 w 230"/>
                <a:gd name="T67" fmla="*/ 0 h 473"/>
                <a:gd name="T68" fmla="*/ 230 w 230"/>
                <a:gd name="T69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0" h="473">
                  <a:moveTo>
                    <a:pt x="230" y="0"/>
                  </a:moveTo>
                  <a:lnTo>
                    <a:pt x="230" y="54"/>
                  </a:lnTo>
                  <a:lnTo>
                    <a:pt x="214" y="75"/>
                  </a:lnTo>
                  <a:lnTo>
                    <a:pt x="199" y="95"/>
                  </a:lnTo>
                  <a:lnTo>
                    <a:pt x="193" y="134"/>
                  </a:lnTo>
                  <a:lnTo>
                    <a:pt x="197" y="176"/>
                  </a:lnTo>
                  <a:lnTo>
                    <a:pt x="192" y="226"/>
                  </a:lnTo>
                  <a:lnTo>
                    <a:pt x="178" y="271"/>
                  </a:lnTo>
                  <a:lnTo>
                    <a:pt x="168" y="292"/>
                  </a:lnTo>
                  <a:lnTo>
                    <a:pt x="153" y="312"/>
                  </a:lnTo>
                  <a:lnTo>
                    <a:pt x="139" y="334"/>
                  </a:lnTo>
                  <a:lnTo>
                    <a:pt x="122" y="356"/>
                  </a:lnTo>
                  <a:lnTo>
                    <a:pt x="62" y="421"/>
                  </a:lnTo>
                  <a:lnTo>
                    <a:pt x="47" y="448"/>
                  </a:lnTo>
                  <a:lnTo>
                    <a:pt x="38" y="458"/>
                  </a:lnTo>
                  <a:lnTo>
                    <a:pt x="25" y="470"/>
                  </a:lnTo>
                  <a:lnTo>
                    <a:pt x="12" y="473"/>
                  </a:lnTo>
                  <a:lnTo>
                    <a:pt x="2" y="466"/>
                  </a:lnTo>
                  <a:lnTo>
                    <a:pt x="0" y="455"/>
                  </a:lnTo>
                  <a:lnTo>
                    <a:pt x="6" y="443"/>
                  </a:lnTo>
                  <a:lnTo>
                    <a:pt x="33" y="404"/>
                  </a:lnTo>
                  <a:lnTo>
                    <a:pt x="64" y="368"/>
                  </a:lnTo>
                  <a:lnTo>
                    <a:pt x="96" y="334"/>
                  </a:lnTo>
                  <a:lnTo>
                    <a:pt x="126" y="296"/>
                  </a:lnTo>
                  <a:lnTo>
                    <a:pt x="151" y="260"/>
                  </a:lnTo>
                  <a:lnTo>
                    <a:pt x="165" y="221"/>
                  </a:lnTo>
                  <a:lnTo>
                    <a:pt x="170" y="176"/>
                  </a:lnTo>
                  <a:lnTo>
                    <a:pt x="175" y="86"/>
                  </a:lnTo>
                  <a:lnTo>
                    <a:pt x="184" y="76"/>
                  </a:lnTo>
                  <a:lnTo>
                    <a:pt x="197" y="68"/>
                  </a:lnTo>
                  <a:lnTo>
                    <a:pt x="218" y="49"/>
                  </a:lnTo>
                  <a:lnTo>
                    <a:pt x="220" y="24"/>
                  </a:lnTo>
                  <a:lnTo>
                    <a:pt x="218" y="0"/>
                  </a:lnTo>
                  <a:lnTo>
                    <a:pt x="230" y="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6" name="Freeform 212"/>
            <p:cNvSpPr>
              <a:spLocks/>
            </p:cNvSpPr>
            <p:nvPr/>
          </p:nvSpPr>
          <p:spPr bwMode="auto">
            <a:xfrm>
              <a:off x="3919" y="3770"/>
              <a:ext cx="85" cy="126"/>
            </a:xfrm>
            <a:custGeom>
              <a:avLst/>
              <a:gdLst>
                <a:gd name="T0" fmla="*/ 213 w 254"/>
                <a:gd name="T1" fmla="*/ 27 h 380"/>
                <a:gd name="T2" fmla="*/ 181 w 254"/>
                <a:gd name="T3" fmla="*/ 20 h 380"/>
                <a:gd name="T4" fmla="*/ 151 w 254"/>
                <a:gd name="T5" fmla="*/ 23 h 380"/>
                <a:gd name="T6" fmla="*/ 133 w 254"/>
                <a:gd name="T7" fmla="*/ 48 h 380"/>
                <a:gd name="T8" fmla="*/ 119 w 254"/>
                <a:gd name="T9" fmla="*/ 70 h 380"/>
                <a:gd name="T10" fmla="*/ 94 w 254"/>
                <a:gd name="T11" fmla="*/ 112 h 380"/>
                <a:gd name="T12" fmla="*/ 82 w 254"/>
                <a:gd name="T13" fmla="*/ 133 h 380"/>
                <a:gd name="T14" fmla="*/ 71 w 254"/>
                <a:gd name="T15" fmla="*/ 155 h 380"/>
                <a:gd name="T16" fmla="*/ 57 w 254"/>
                <a:gd name="T17" fmla="*/ 178 h 380"/>
                <a:gd name="T18" fmla="*/ 40 w 254"/>
                <a:gd name="T19" fmla="*/ 203 h 380"/>
                <a:gd name="T20" fmla="*/ 28 w 254"/>
                <a:gd name="T21" fmla="*/ 228 h 380"/>
                <a:gd name="T22" fmla="*/ 33 w 254"/>
                <a:gd name="T23" fmla="*/ 267 h 380"/>
                <a:gd name="T24" fmla="*/ 50 w 254"/>
                <a:gd name="T25" fmla="*/ 301 h 380"/>
                <a:gd name="T26" fmla="*/ 64 w 254"/>
                <a:gd name="T27" fmla="*/ 311 h 380"/>
                <a:gd name="T28" fmla="*/ 81 w 254"/>
                <a:gd name="T29" fmla="*/ 316 h 380"/>
                <a:gd name="T30" fmla="*/ 116 w 254"/>
                <a:gd name="T31" fmla="*/ 328 h 380"/>
                <a:gd name="T32" fmla="*/ 132 w 254"/>
                <a:gd name="T33" fmla="*/ 340 h 380"/>
                <a:gd name="T34" fmla="*/ 147 w 254"/>
                <a:gd name="T35" fmla="*/ 349 h 380"/>
                <a:gd name="T36" fmla="*/ 178 w 254"/>
                <a:gd name="T37" fmla="*/ 360 h 380"/>
                <a:gd name="T38" fmla="*/ 248 w 254"/>
                <a:gd name="T39" fmla="*/ 360 h 380"/>
                <a:gd name="T40" fmla="*/ 254 w 254"/>
                <a:gd name="T41" fmla="*/ 364 h 380"/>
                <a:gd name="T42" fmla="*/ 250 w 254"/>
                <a:gd name="T43" fmla="*/ 371 h 380"/>
                <a:gd name="T44" fmla="*/ 170 w 254"/>
                <a:gd name="T45" fmla="*/ 380 h 380"/>
                <a:gd name="T46" fmla="*/ 134 w 254"/>
                <a:gd name="T47" fmla="*/ 372 h 380"/>
                <a:gd name="T48" fmla="*/ 99 w 254"/>
                <a:gd name="T49" fmla="*/ 351 h 380"/>
                <a:gd name="T50" fmla="*/ 29 w 254"/>
                <a:gd name="T51" fmla="*/ 320 h 380"/>
                <a:gd name="T52" fmla="*/ 6 w 254"/>
                <a:gd name="T53" fmla="*/ 276 h 380"/>
                <a:gd name="T54" fmla="*/ 0 w 254"/>
                <a:gd name="T55" fmla="*/ 226 h 380"/>
                <a:gd name="T56" fmla="*/ 10 w 254"/>
                <a:gd name="T57" fmla="*/ 190 h 380"/>
                <a:gd name="T58" fmla="*/ 28 w 254"/>
                <a:gd name="T59" fmla="*/ 165 h 380"/>
                <a:gd name="T60" fmla="*/ 44 w 254"/>
                <a:gd name="T61" fmla="*/ 142 h 380"/>
                <a:gd name="T62" fmla="*/ 60 w 254"/>
                <a:gd name="T63" fmla="*/ 121 h 380"/>
                <a:gd name="T64" fmla="*/ 76 w 254"/>
                <a:gd name="T65" fmla="*/ 101 h 380"/>
                <a:gd name="T66" fmla="*/ 91 w 254"/>
                <a:gd name="T67" fmla="*/ 81 h 380"/>
                <a:gd name="T68" fmla="*/ 108 w 254"/>
                <a:gd name="T69" fmla="*/ 61 h 380"/>
                <a:gd name="T70" fmla="*/ 125 w 254"/>
                <a:gd name="T71" fmla="*/ 39 h 380"/>
                <a:gd name="T72" fmla="*/ 144 w 254"/>
                <a:gd name="T73" fmla="*/ 15 h 380"/>
                <a:gd name="T74" fmla="*/ 178 w 254"/>
                <a:gd name="T75" fmla="*/ 2 h 380"/>
                <a:gd name="T76" fmla="*/ 214 w 254"/>
                <a:gd name="T77" fmla="*/ 0 h 380"/>
                <a:gd name="T78" fmla="*/ 227 w 254"/>
                <a:gd name="T79" fmla="*/ 14 h 380"/>
                <a:gd name="T80" fmla="*/ 223 w 254"/>
                <a:gd name="T81" fmla="*/ 23 h 380"/>
                <a:gd name="T82" fmla="*/ 213 w 254"/>
                <a:gd name="T83" fmla="*/ 27 h 380"/>
                <a:gd name="T84" fmla="*/ 213 w 254"/>
                <a:gd name="T85" fmla="*/ 27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380">
                  <a:moveTo>
                    <a:pt x="213" y="27"/>
                  </a:moveTo>
                  <a:lnTo>
                    <a:pt x="181" y="20"/>
                  </a:lnTo>
                  <a:lnTo>
                    <a:pt x="151" y="23"/>
                  </a:lnTo>
                  <a:lnTo>
                    <a:pt x="133" y="48"/>
                  </a:lnTo>
                  <a:lnTo>
                    <a:pt x="119" y="70"/>
                  </a:lnTo>
                  <a:lnTo>
                    <a:pt x="94" y="112"/>
                  </a:lnTo>
                  <a:lnTo>
                    <a:pt x="82" y="133"/>
                  </a:lnTo>
                  <a:lnTo>
                    <a:pt x="71" y="155"/>
                  </a:lnTo>
                  <a:lnTo>
                    <a:pt x="57" y="178"/>
                  </a:lnTo>
                  <a:lnTo>
                    <a:pt x="40" y="203"/>
                  </a:lnTo>
                  <a:lnTo>
                    <a:pt x="28" y="228"/>
                  </a:lnTo>
                  <a:lnTo>
                    <a:pt x="33" y="267"/>
                  </a:lnTo>
                  <a:lnTo>
                    <a:pt x="50" y="301"/>
                  </a:lnTo>
                  <a:lnTo>
                    <a:pt x="64" y="311"/>
                  </a:lnTo>
                  <a:lnTo>
                    <a:pt x="81" y="316"/>
                  </a:lnTo>
                  <a:lnTo>
                    <a:pt x="116" y="328"/>
                  </a:lnTo>
                  <a:lnTo>
                    <a:pt x="132" y="340"/>
                  </a:lnTo>
                  <a:lnTo>
                    <a:pt x="147" y="349"/>
                  </a:lnTo>
                  <a:lnTo>
                    <a:pt x="178" y="360"/>
                  </a:lnTo>
                  <a:lnTo>
                    <a:pt x="248" y="360"/>
                  </a:lnTo>
                  <a:lnTo>
                    <a:pt x="254" y="364"/>
                  </a:lnTo>
                  <a:lnTo>
                    <a:pt x="250" y="371"/>
                  </a:lnTo>
                  <a:lnTo>
                    <a:pt x="170" y="380"/>
                  </a:lnTo>
                  <a:lnTo>
                    <a:pt x="134" y="372"/>
                  </a:lnTo>
                  <a:lnTo>
                    <a:pt x="99" y="351"/>
                  </a:lnTo>
                  <a:lnTo>
                    <a:pt x="29" y="320"/>
                  </a:lnTo>
                  <a:lnTo>
                    <a:pt x="6" y="276"/>
                  </a:lnTo>
                  <a:lnTo>
                    <a:pt x="0" y="226"/>
                  </a:lnTo>
                  <a:lnTo>
                    <a:pt x="10" y="190"/>
                  </a:lnTo>
                  <a:lnTo>
                    <a:pt x="28" y="165"/>
                  </a:lnTo>
                  <a:lnTo>
                    <a:pt x="44" y="142"/>
                  </a:lnTo>
                  <a:lnTo>
                    <a:pt x="60" y="121"/>
                  </a:lnTo>
                  <a:lnTo>
                    <a:pt x="76" y="101"/>
                  </a:lnTo>
                  <a:lnTo>
                    <a:pt x="91" y="81"/>
                  </a:lnTo>
                  <a:lnTo>
                    <a:pt x="108" y="61"/>
                  </a:lnTo>
                  <a:lnTo>
                    <a:pt x="125" y="39"/>
                  </a:lnTo>
                  <a:lnTo>
                    <a:pt x="144" y="15"/>
                  </a:lnTo>
                  <a:lnTo>
                    <a:pt x="178" y="2"/>
                  </a:lnTo>
                  <a:lnTo>
                    <a:pt x="214" y="0"/>
                  </a:lnTo>
                  <a:lnTo>
                    <a:pt x="227" y="14"/>
                  </a:lnTo>
                  <a:lnTo>
                    <a:pt x="223" y="23"/>
                  </a:lnTo>
                  <a:lnTo>
                    <a:pt x="213" y="27"/>
                  </a:lnTo>
                  <a:lnTo>
                    <a:pt x="21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7" name="Freeform 213"/>
            <p:cNvSpPr>
              <a:spLocks/>
            </p:cNvSpPr>
            <p:nvPr/>
          </p:nvSpPr>
          <p:spPr bwMode="auto">
            <a:xfrm>
              <a:off x="3976" y="3825"/>
              <a:ext cx="46" cy="66"/>
            </a:xfrm>
            <a:custGeom>
              <a:avLst/>
              <a:gdLst>
                <a:gd name="T0" fmla="*/ 20 w 137"/>
                <a:gd name="T1" fmla="*/ 0 h 199"/>
                <a:gd name="T2" fmla="*/ 27 w 137"/>
                <a:gd name="T3" fmla="*/ 64 h 199"/>
                <a:gd name="T4" fmla="*/ 34 w 137"/>
                <a:gd name="T5" fmla="*/ 93 h 199"/>
                <a:gd name="T6" fmla="*/ 52 w 137"/>
                <a:gd name="T7" fmla="*/ 117 h 199"/>
                <a:gd name="T8" fmla="*/ 61 w 137"/>
                <a:gd name="T9" fmla="*/ 135 h 199"/>
                <a:gd name="T10" fmla="*/ 74 w 137"/>
                <a:gd name="T11" fmla="*/ 149 h 199"/>
                <a:gd name="T12" fmla="*/ 99 w 137"/>
                <a:gd name="T13" fmla="*/ 161 h 199"/>
                <a:gd name="T14" fmla="*/ 117 w 137"/>
                <a:gd name="T15" fmla="*/ 176 h 199"/>
                <a:gd name="T16" fmla="*/ 135 w 137"/>
                <a:gd name="T17" fmla="*/ 189 h 199"/>
                <a:gd name="T18" fmla="*/ 137 w 137"/>
                <a:gd name="T19" fmla="*/ 197 h 199"/>
                <a:gd name="T20" fmla="*/ 130 w 137"/>
                <a:gd name="T21" fmla="*/ 199 h 199"/>
                <a:gd name="T22" fmla="*/ 88 w 137"/>
                <a:gd name="T23" fmla="*/ 177 h 199"/>
                <a:gd name="T24" fmla="*/ 66 w 137"/>
                <a:gd name="T25" fmla="*/ 166 h 199"/>
                <a:gd name="T26" fmla="*/ 31 w 137"/>
                <a:gd name="T27" fmla="*/ 133 h 199"/>
                <a:gd name="T28" fmla="*/ 8 w 137"/>
                <a:gd name="T29" fmla="*/ 104 h 199"/>
                <a:gd name="T30" fmla="*/ 0 w 137"/>
                <a:gd name="T31" fmla="*/ 64 h 199"/>
                <a:gd name="T32" fmla="*/ 9 w 137"/>
                <a:gd name="T33" fmla="*/ 0 h 199"/>
                <a:gd name="T34" fmla="*/ 20 w 137"/>
                <a:gd name="T35" fmla="*/ 0 h 199"/>
                <a:gd name="T36" fmla="*/ 20 w 137"/>
                <a:gd name="T3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199">
                  <a:moveTo>
                    <a:pt x="20" y="0"/>
                  </a:moveTo>
                  <a:lnTo>
                    <a:pt x="27" y="64"/>
                  </a:lnTo>
                  <a:lnTo>
                    <a:pt x="34" y="93"/>
                  </a:lnTo>
                  <a:lnTo>
                    <a:pt x="52" y="117"/>
                  </a:lnTo>
                  <a:lnTo>
                    <a:pt x="61" y="135"/>
                  </a:lnTo>
                  <a:lnTo>
                    <a:pt x="74" y="149"/>
                  </a:lnTo>
                  <a:lnTo>
                    <a:pt x="99" y="161"/>
                  </a:lnTo>
                  <a:lnTo>
                    <a:pt x="117" y="176"/>
                  </a:lnTo>
                  <a:lnTo>
                    <a:pt x="135" y="189"/>
                  </a:lnTo>
                  <a:lnTo>
                    <a:pt x="137" y="197"/>
                  </a:lnTo>
                  <a:lnTo>
                    <a:pt x="130" y="199"/>
                  </a:lnTo>
                  <a:lnTo>
                    <a:pt x="88" y="177"/>
                  </a:lnTo>
                  <a:lnTo>
                    <a:pt x="66" y="166"/>
                  </a:lnTo>
                  <a:lnTo>
                    <a:pt x="31" y="133"/>
                  </a:lnTo>
                  <a:lnTo>
                    <a:pt x="8" y="104"/>
                  </a:lnTo>
                  <a:lnTo>
                    <a:pt x="0" y="64"/>
                  </a:lnTo>
                  <a:lnTo>
                    <a:pt x="9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8" name="Freeform 214"/>
            <p:cNvSpPr>
              <a:spLocks/>
            </p:cNvSpPr>
            <p:nvPr/>
          </p:nvSpPr>
          <p:spPr bwMode="auto">
            <a:xfrm>
              <a:off x="3874" y="3801"/>
              <a:ext cx="44" cy="43"/>
            </a:xfrm>
            <a:custGeom>
              <a:avLst/>
              <a:gdLst>
                <a:gd name="T0" fmla="*/ 8 w 134"/>
                <a:gd name="T1" fmla="*/ 0 h 128"/>
                <a:gd name="T2" fmla="*/ 24 w 134"/>
                <a:gd name="T3" fmla="*/ 15 h 128"/>
                <a:gd name="T4" fmla="*/ 40 w 134"/>
                <a:gd name="T5" fmla="*/ 28 h 128"/>
                <a:gd name="T6" fmla="*/ 55 w 134"/>
                <a:gd name="T7" fmla="*/ 40 h 128"/>
                <a:gd name="T8" fmla="*/ 70 w 134"/>
                <a:gd name="T9" fmla="*/ 52 h 128"/>
                <a:gd name="T10" fmla="*/ 98 w 134"/>
                <a:gd name="T11" fmla="*/ 77 h 128"/>
                <a:gd name="T12" fmla="*/ 113 w 134"/>
                <a:gd name="T13" fmla="*/ 91 h 128"/>
                <a:gd name="T14" fmla="*/ 130 w 134"/>
                <a:gd name="T15" fmla="*/ 106 h 128"/>
                <a:gd name="T16" fmla="*/ 134 w 134"/>
                <a:gd name="T17" fmla="*/ 118 h 128"/>
                <a:gd name="T18" fmla="*/ 130 w 134"/>
                <a:gd name="T19" fmla="*/ 128 h 128"/>
                <a:gd name="T20" fmla="*/ 108 w 134"/>
                <a:gd name="T21" fmla="*/ 128 h 128"/>
                <a:gd name="T22" fmla="*/ 80 w 134"/>
                <a:gd name="T23" fmla="*/ 96 h 128"/>
                <a:gd name="T24" fmla="*/ 55 w 134"/>
                <a:gd name="T25" fmla="*/ 68 h 128"/>
                <a:gd name="T26" fmla="*/ 31 w 134"/>
                <a:gd name="T27" fmla="*/ 39 h 128"/>
                <a:gd name="T28" fmla="*/ 17 w 134"/>
                <a:gd name="T29" fmla="*/ 25 h 128"/>
                <a:gd name="T30" fmla="*/ 1 w 134"/>
                <a:gd name="T31" fmla="*/ 9 h 128"/>
                <a:gd name="T32" fmla="*/ 0 w 134"/>
                <a:gd name="T33" fmla="*/ 2 h 128"/>
                <a:gd name="T34" fmla="*/ 8 w 134"/>
                <a:gd name="T35" fmla="*/ 0 h 128"/>
                <a:gd name="T36" fmla="*/ 8 w 134"/>
                <a:gd name="T3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4" h="128">
                  <a:moveTo>
                    <a:pt x="8" y="0"/>
                  </a:moveTo>
                  <a:lnTo>
                    <a:pt x="24" y="15"/>
                  </a:lnTo>
                  <a:lnTo>
                    <a:pt x="40" y="28"/>
                  </a:lnTo>
                  <a:lnTo>
                    <a:pt x="55" y="40"/>
                  </a:lnTo>
                  <a:lnTo>
                    <a:pt x="70" y="52"/>
                  </a:lnTo>
                  <a:lnTo>
                    <a:pt x="98" y="77"/>
                  </a:lnTo>
                  <a:lnTo>
                    <a:pt x="113" y="91"/>
                  </a:lnTo>
                  <a:lnTo>
                    <a:pt x="130" y="106"/>
                  </a:lnTo>
                  <a:lnTo>
                    <a:pt x="134" y="118"/>
                  </a:lnTo>
                  <a:lnTo>
                    <a:pt x="130" y="128"/>
                  </a:lnTo>
                  <a:lnTo>
                    <a:pt x="108" y="128"/>
                  </a:lnTo>
                  <a:lnTo>
                    <a:pt x="80" y="96"/>
                  </a:lnTo>
                  <a:lnTo>
                    <a:pt x="55" y="68"/>
                  </a:lnTo>
                  <a:lnTo>
                    <a:pt x="31" y="39"/>
                  </a:lnTo>
                  <a:lnTo>
                    <a:pt x="17" y="25"/>
                  </a:lnTo>
                  <a:lnTo>
                    <a:pt x="1" y="9"/>
                  </a:lnTo>
                  <a:lnTo>
                    <a:pt x="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9" name="Freeform 215"/>
            <p:cNvSpPr>
              <a:spLocks/>
            </p:cNvSpPr>
            <p:nvPr/>
          </p:nvSpPr>
          <p:spPr bwMode="auto">
            <a:xfrm>
              <a:off x="3734" y="3755"/>
              <a:ext cx="79" cy="21"/>
            </a:xfrm>
            <a:custGeom>
              <a:avLst/>
              <a:gdLst>
                <a:gd name="T0" fmla="*/ 56 w 237"/>
                <a:gd name="T1" fmla="*/ 0 h 64"/>
                <a:gd name="T2" fmla="*/ 230 w 237"/>
                <a:gd name="T3" fmla="*/ 41 h 64"/>
                <a:gd name="T4" fmla="*/ 237 w 237"/>
                <a:gd name="T5" fmla="*/ 56 h 64"/>
                <a:gd name="T6" fmla="*/ 228 w 237"/>
                <a:gd name="T7" fmla="*/ 64 h 64"/>
                <a:gd name="T8" fmla="*/ 215 w 237"/>
                <a:gd name="T9" fmla="*/ 64 h 64"/>
                <a:gd name="T10" fmla="*/ 163 w 237"/>
                <a:gd name="T11" fmla="*/ 49 h 64"/>
                <a:gd name="T12" fmla="*/ 112 w 237"/>
                <a:gd name="T13" fmla="*/ 34 h 64"/>
                <a:gd name="T14" fmla="*/ 59 w 237"/>
                <a:gd name="T15" fmla="*/ 22 h 64"/>
                <a:gd name="T16" fmla="*/ 7 w 237"/>
                <a:gd name="T17" fmla="*/ 14 h 64"/>
                <a:gd name="T18" fmla="*/ 0 w 237"/>
                <a:gd name="T19" fmla="*/ 10 h 64"/>
                <a:gd name="T20" fmla="*/ 17 w 237"/>
                <a:gd name="T21" fmla="*/ 5 h 64"/>
                <a:gd name="T22" fmla="*/ 56 w 237"/>
                <a:gd name="T23" fmla="*/ 0 h 64"/>
                <a:gd name="T24" fmla="*/ 56 w 237"/>
                <a:gd name="T2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7" h="64">
                  <a:moveTo>
                    <a:pt x="56" y="0"/>
                  </a:moveTo>
                  <a:lnTo>
                    <a:pt x="230" y="41"/>
                  </a:lnTo>
                  <a:lnTo>
                    <a:pt x="237" y="56"/>
                  </a:lnTo>
                  <a:lnTo>
                    <a:pt x="228" y="64"/>
                  </a:lnTo>
                  <a:lnTo>
                    <a:pt x="215" y="64"/>
                  </a:lnTo>
                  <a:lnTo>
                    <a:pt x="163" y="49"/>
                  </a:lnTo>
                  <a:lnTo>
                    <a:pt x="112" y="34"/>
                  </a:lnTo>
                  <a:lnTo>
                    <a:pt x="59" y="22"/>
                  </a:lnTo>
                  <a:lnTo>
                    <a:pt x="7" y="14"/>
                  </a:lnTo>
                  <a:lnTo>
                    <a:pt x="0" y="10"/>
                  </a:lnTo>
                  <a:lnTo>
                    <a:pt x="17" y="5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0" name="Freeform 216"/>
            <p:cNvSpPr>
              <a:spLocks/>
            </p:cNvSpPr>
            <p:nvPr/>
          </p:nvSpPr>
          <p:spPr bwMode="auto">
            <a:xfrm>
              <a:off x="3465" y="3690"/>
              <a:ext cx="144" cy="35"/>
            </a:xfrm>
            <a:custGeom>
              <a:avLst/>
              <a:gdLst>
                <a:gd name="T0" fmla="*/ 30 w 430"/>
                <a:gd name="T1" fmla="*/ 0 h 105"/>
                <a:gd name="T2" fmla="*/ 186 w 430"/>
                <a:gd name="T3" fmla="*/ 31 h 105"/>
                <a:gd name="T4" fmla="*/ 256 w 430"/>
                <a:gd name="T5" fmla="*/ 44 h 105"/>
                <a:gd name="T6" fmla="*/ 326 w 430"/>
                <a:gd name="T7" fmla="*/ 60 h 105"/>
                <a:gd name="T8" fmla="*/ 376 w 430"/>
                <a:gd name="T9" fmla="*/ 76 h 105"/>
                <a:gd name="T10" fmla="*/ 399 w 430"/>
                <a:gd name="T11" fmla="*/ 87 h 105"/>
                <a:gd name="T12" fmla="*/ 426 w 430"/>
                <a:gd name="T13" fmla="*/ 94 h 105"/>
                <a:gd name="T14" fmla="*/ 430 w 430"/>
                <a:gd name="T15" fmla="*/ 101 h 105"/>
                <a:gd name="T16" fmla="*/ 424 w 430"/>
                <a:gd name="T17" fmla="*/ 105 h 105"/>
                <a:gd name="T18" fmla="*/ 332 w 430"/>
                <a:gd name="T19" fmla="*/ 88 h 105"/>
                <a:gd name="T20" fmla="*/ 269 w 430"/>
                <a:gd name="T21" fmla="*/ 72 h 105"/>
                <a:gd name="T22" fmla="*/ 207 w 430"/>
                <a:gd name="T23" fmla="*/ 61 h 105"/>
                <a:gd name="T24" fmla="*/ 155 w 430"/>
                <a:gd name="T25" fmla="*/ 49 h 105"/>
                <a:gd name="T26" fmla="*/ 103 w 430"/>
                <a:gd name="T27" fmla="*/ 39 h 105"/>
                <a:gd name="T28" fmla="*/ 0 w 430"/>
                <a:gd name="T29" fmla="*/ 21 h 105"/>
                <a:gd name="T30" fmla="*/ 9 w 430"/>
                <a:gd name="T31" fmla="*/ 10 h 105"/>
                <a:gd name="T32" fmla="*/ 30 w 430"/>
                <a:gd name="T33" fmla="*/ 0 h 105"/>
                <a:gd name="T34" fmla="*/ 30 w 430"/>
                <a:gd name="T3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0" h="105">
                  <a:moveTo>
                    <a:pt x="30" y="0"/>
                  </a:moveTo>
                  <a:lnTo>
                    <a:pt x="186" y="31"/>
                  </a:lnTo>
                  <a:lnTo>
                    <a:pt x="256" y="44"/>
                  </a:lnTo>
                  <a:lnTo>
                    <a:pt x="326" y="60"/>
                  </a:lnTo>
                  <a:lnTo>
                    <a:pt x="376" y="76"/>
                  </a:lnTo>
                  <a:lnTo>
                    <a:pt x="399" y="87"/>
                  </a:lnTo>
                  <a:lnTo>
                    <a:pt x="426" y="94"/>
                  </a:lnTo>
                  <a:lnTo>
                    <a:pt x="430" y="101"/>
                  </a:lnTo>
                  <a:lnTo>
                    <a:pt x="424" y="105"/>
                  </a:lnTo>
                  <a:lnTo>
                    <a:pt x="332" y="88"/>
                  </a:lnTo>
                  <a:lnTo>
                    <a:pt x="269" y="72"/>
                  </a:lnTo>
                  <a:lnTo>
                    <a:pt x="207" y="61"/>
                  </a:lnTo>
                  <a:lnTo>
                    <a:pt x="155" y="49"/>
                  </a:lnTo>
                  <a:lnTo>
                    <a:pt x="103" y="39"/>
                  </a:lnTo>
                  <a:lnTo>
                    <a:pt x="0" y="21"/>
                  </a:lnTo>
                  <a:lnTo>
                    <a:pt x="9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1" name="Freeform 217"/>
            <p:cNvSpPr>
              <a:spLocks/>
            </p:cNvSpPr>
            <p:nvPr/>
          </p:nvSpPr>
          <p:spPr bwMode="auto">
            <a:xfrm>
              <a:off x="3863" y="3442"/>
              <a:ext cx="14" cy="73"/>
            </a:xfrm>
            <a:custGeom>
              <a:avLst/>
              <a:gdLst>
                <a:gd name="T0" fmla="*/ 19 w 43"/>
                <a:gd name="T1" fmla="*/ 0 h 219"/>
                <a:gd name="T2" fmla="*/ 12 w 43"/>
                <a:gd name="T3" fmla="*/ 82 h 219"/>
                <a:gd name="T4" fmla="*/ 15 w 43"/>
                <a:gd name="T5" fmla="*/ 96 h 219"/>
                <a:gd name="T6" fmla="*/ 22 w 43"/>
                <a:gd name="T7" fmla="*/ 108 h 219"/>
                <a:gd name="T8" fmla="*/ 39 w 43"/>
                <a:gd name="T9" fmla="*/ 131 h 219"/>
                <a:gd name="T10" fmla="*/ 43 w 43"/>
                <a:gd name="T11" fmla="*/ 184 h 219"/>
                <a:gd name="T12" fmla="*/ 32 w 43"/>
                <a:gd name="T13" fmla="*/ 219 h 219"/>
                <a:gd name="T14" fmla="*/ 20 w 43"/>
                <a:gd name="T15" fmla="*/ 218 h 219"/>
                <a:gd name="T16" fmla="*/ 20 w 43"/>
                <a:gd name="T17" fmla="*/ 183 h 219"/>
                <a:gd name="T18" fmla="*/ 19 w 43"/>
                <a:gd name="T19" fmla="*/ 140 h 219"/>
                <a:gd name="T20" fmla="*/ 0 w 43"/>
                <a:gd name="T21" fmla="*/ 82 h 219"/>
                <a:gd name="T22" fmla="*/ 7 w 43"/>
                <a:gd name="T23" fmla="*/ 0 h 219"/>
                <a:gd name="T24" fmla="*/ 19 w 43"/>
                <a:gd name="T25" fmla="*/ 0 h 219"/>
                <a:gd name="T26" fmla="*/ 19 w 43"/>
                <a:gd name="T2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219">
                  <a:moveTo>
                    <a:pt x="19" y="0"/>
                  </a:moveTo>
                  <a:lnTo>
                    <a:pt x="12" y="82"/>
                  </a:lnTo>
                  <a:lnTo>
                    <a:pt x="15" y="96"/>
                  </a:lnTo>
                  <a:lnTo>
                    <a:pt x="22" y="108"/>
                  </a:lnTo>
                  <a:lnTo>
                    <a:pt x="39" y="131"/>
                  </a:lnTo>
                  <a:lnTo>
                    <a:pt x="43" y="184"/>
                  </a:lnTo>
                  <a:lnTo>
                    <a:pt x="32" y="219"/>
                  </a:lnTo>
                  <a:lnTo>
                    <a:pt x="20" y="218"/>
                  </a:lnTo>
                  <a:lnTo>
                    <a:pt x="20" y="183"/>
                  </a:lnTo>
                  <a:lnTo>
                    <a:pt x="19" y="140"/>
                  </a:lnTo>
                  <a:lnTo>
                    <a:pt x="0" y="82"/>
                  </a:lnTo>
                  <a:lnTo>
                    <a:pt x="7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2" name="Freeform 218"/>
            <p:cNvSpPr>
              <a:spLocks/>
            </p:cNvSpPr>
            <p:nvPr/>
          </p:nvSpPr>
          <p:spPr bwMode="auto">
            <a:xfrm>
              <a:off x="3869" y="3535"/>
              <a:ext cx="30" cy="11"/>
            </a:xfrm>
            <a:custGeom>
              <a:avLst/>
              <a:gdLst>
                <a:gd name="T0" fmla="*/ 6 w 89"/>
                <a:gd name="T1" fmla="*/ 0 h 31"/>
                <a:gd name="T2" fmla="*/ 61 w 89"/>
                <a:gd name="T3" fmla="*/ 8 h 31"/>
                <a:gd name="T4" fmla="*/ 81 w 89"/>
                <a:gd name="T5" fmla="*/ 7 h 31"/>
                <a:gd name="T6" fmla="*/ 89 w 89"/>
                <a:gd name="T7" fmla="*/ 8 h 31"/>
                <a:gd name="T8" fmla="*/ 86 w 89"/>
                <a:gd name="T9" fmla="*/ 16 h 31"/>
                <a:gd name="T10" fmla="*/ 62 w 89"/>
                <a:gd name="T11" fmla="*/ 31 h 31"/>
                <a:gd name="T12" fmla="*/ 4 w 89"/>
                <a:gd name="T13" fmla="*/ 12 h 31"/>
                <a:gd name="T14" fmla="*/ 0 w 89"/>
                <a:gd name="T15" fmla="*/ 5 h 31"/>
                <a:gd name="T16" fmla="*/ 6 w 89"/>
                <a:gd name="T17" fmla="*/ 0 h 31"/>
                <a:gd name="T18" fmla="*/ 6 w 89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31">
                  <a:moveTo>
                    <a:pt x="6" y="0"/>
                  </a:moveTo>
                  <a:lnTo>
                    <a:pt x="61" y="8"/>
                  </a:lnTo>
                  <a:lnTo>
                    <a:pt x="81" y="7"/>
                  </a:lnTo>
                  <a:lnTo>
                    <a:pt x="89" y="8"/>
                  </a:lnTo>
                  <a:lnTo>
                    <a:pt x="86" y="16"/>
                  </a:lnTo>
                  <a:lnTo>
                    <a:pt x="62" y="31"/>
                  </a:lnTo>
                  <a:lnTo>
                    <a:pt x="4" y="12"/>
                  </a:lnTo>
                  <a:lnTo>
                    <a:pt x="0" y="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3" name="Freeform 219"/>
            <p:cNvSpPr>
              <a:spLocks/>
            </p:cNvSpPr>
            <p:nvPr/>
          </p:nvSpPr>
          <p:spPr bwMode="auto">
            <a:xfrm>
              <a:off x="3877" y="3540"/>
              <a:ext cx="22" cy="55"/>
            </a:xfrm>
            <a:custGeom>
              <a:avLst/>
              <a:gdLst>
                <a:gd name="T0" fmla="*/ 11 w 67"/>
                <a:gd name="T1" fmla="*/ 4 h 164"/>
                <a:gd name="T2" fmla="*/ 30 w 67"/>
                <a:gd name="T3" fmla="*/ 62 h 164"/>
                <a:gd name="T4" fmla="*/ 40 w 67"/>
                <a:gd name="T5" fmla="*/ 88 h 164"/>
                <a:gd name="T6" fmla="*/ 57 w 67"/>
                <a:gd name="T7" fmla="*/ 120 h 164"/>
                <a:gd name="T8" fmla="*/ 66 w 67"/>
                <a:gd name="T9" fmla="*/ 157 h 164"/>
                <a:gd name="T10" fmla="*/ 67 w 67"/>
                <a:gd name="T11" fmla="*/ 161 h 164"/>
                <a:gd name="T12" fmla="*/ 66 w 67"/>
                <a:gd name="T13" fmla="*/ 164 h 164"/>
                <a:gd name="T14" fmla="*/ 58 w 67"/>
                <a:gd name="T15" fmla="*/ 164 h 164"/>
                <a:gd name="T16" fmla="*/ 32 w 67"/>
                <a:gd name="T17" fmla="*/ 135 h 164"/>
                <a:gd name="T18" fmla="*/ 11 w 67"/>
                <a:gd name="T19" fmla="*/ 71 h 164"/>
                <a:gd name="T20" fmla="*/ 0 w 67"/>
                <a:gd name="T21" fmla="*/ 8 h 164"/>
                <a:gd name="T22" fmla="*/ 4 w 67"/>
                <a:gd name="T23" fmla="*/ 0 h 164"/>
                <a:gd name="T24" fmla="*/ 11 w 67"/>
                <a:gd name="T25" fmla="*/ 4 h 164"/>
                <a:gd name="T26" fmla="*/ 11 w 67"/>
                <a:gd name="T2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164">
                  <a:moveTo>
                    <a:pt x="11" y="4"/>
                  </a:moveTo>
                  <a:lnTo>
                    <a:pt x="30" y="62"/>
                  </a:lnTo>
                  <a:lnTo>
                    <a:pt x="40" y="88"/>
                  </a:lnTo>
                  <a:lnTo>
                    <a:pt x="57" y="120"/>
                  </a:lnTo>
                  <a:lnTo>
                    <a:pt x="66" y="157"/>
                  </a:lnTo>
                  <a:lnTo>
                    <a:pt x="67" y="161"/>
                  </a:lnTo>
                  <a:lnTo>
                    <a:pt x="66" y="164"/>
                  </a:lnTo>
                  <a:lnTo>
                    <a:pt x="58" y="164"/>
                  </a:lnTo>
                  <a:lnTo>
                    <a:pt x="32" y="135"/>
                  </a:lnTo>
                  <a:lnTo>
                    <a:pt x="11" y="71"/>
                  </a:lnTo>
                  <a:lnTo>
                    <a:pt x="0" y="8"/>
                  </a:lnTo>
                  <a:lnTo>
                    <a:pt x="4" y="0"/>
                  </a:lnTo>
                  <a:lnTo>
                    <a:pt x="11" y="4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4" name="Freeform 220"/>
            <p:cNvSpPr>
              <a:spLocks/>
            </p:cNvSpPr>
            <p:nvPr/>
          </p:nvSpPr>
          <p:spPr bwMode="auto">
            <a:xfrm>
              <a:off x="3894" y="3556"/>
              <a:ext cx="27" cy="8"/>
            </a:xfrm>
            <a:custGeom>
              <a:avLst/>
              <a:gdLst>
                <a:gd name="T0" fmla="*/ 6 w 81"/>
                <a:gd name="T1" fmla="*/ 4 h 24"/>
                <a:gd name="T2" fmla="*/ 39 w 81"/>
                <a:gd name="T3" fmla="*/ 6 h 24"/>
                <a:gd name="T4" fmla="*/ 70 w 81"/>
                <a:gd name="T5" fmla="*/ 0 h 24"/>
                <a:gd name="T6" fmla="*/ 81 w 81"/>
                <a:gd name="T7" fmla="*/ 12 h 24"/>
                <a:gd name="T8" fmla="*/ 77 w 81"/>
                <a:gd name="T9" fmla="*/ 20 h 24"/>
                <a:gd name="T10" fmla="*/ 70 w 81"/>
                <a:gd name="T11" fmla="*/ 24 h 24"/>
                <a:gd name="T12" fmla="*/ 2 w 81"/>
                <a:gd name="T13" fmla="*/ 15 h 24"/>
                <a:gd name="T14" fmla="*/ 0 w 81"/>
                <a:gd name="T15" fmla="*/ 7 h 24"/>
                <a:gd name="T16" fmla="*/ 6 w 81"/>
                <a:gd name="T17" fmla="*/ 4 h 24"/>
                <a:gd name="T18" fmla="*/ 6 w 81"/>
                <a:gd name="T1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24">
                  <a:moveTo>
                    <a:pt x="6" y="4"/>
                  </a:moveTo>
                  <a:lnTo>
                    <a:pt x="39" y="6"/>
                  </a:lnTo>
                  <a:lnTo>
                    <a:pt x="70" y="0"/>
                  </a:lnTo>
                  <a:lnTo>
                    <a:pt x="81" y="12"/>
                  </a:lnTo>
                  <a:lnTo>
                    <a:pt x="77" y="20"/>
                  </a:lnTo>
                  <a:lnTo>
                    <a:pt x="70" y="24"/>
                  </a:lnTo>
                  <a:lnTo>
                    <a:pt x="2" y="15"/>
                  </a:lnTo>
                  <a:lnTo>
                    <a:pt x="0" y="7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5" name="Freeform 221"/>
            <p:cNvSpPr>
              <a:spLocks/>
            </p:cNvSpPr>
            <p:nvPr/>
          </p:nvSpPr>
          <p:spPr bwMode="auto">
            <a:xfrm>
              <a:off x="2896" y="3710"/>
              <a:ext cx="171" cy="63"/>
            </a:xfrm>
            <a:custGeom>
              <a:avLst/>
              <a:gdLst>
                <a:gd name="T0" fmla="*/ 0 w 515"/>
                <a:gd name="T1" fmla="*/ 177 h 190"/>
                <a:gd name="T2" fmla="*/ 103 w 515"/>
                <a:gd name="T3" fmla="*/ 138 h 190"/>
                <a:gd name="T4" fmla="*/ 138 w 515"/>
                <a:gd name="T5" fmla="*/ 122 h 190"/>
                <a:gd name="T6" fmla="*/ 165 w 515"/>
                <a:gd name="T7" fmla="*/ 111 h 190"/>
                <a:gd name="T8" fmla="*/ 205 w 515"/>
                <a:gd name="T9" fmla="*/ 96 h 190"/>
                <a:gd name="T10" fmla="*/ 251 w 515"/>
                <a:gd name="T11" fmla="*/ 74 h 190"/>
                <a:gd name="T12" fmla="*/ 273 w 515"/>
                <a:gd name="T13" fmla="*/ 64 h 190"/>
                <a:gd name="T14" fmla="*/ 298 w 515"/>
                <a:gd name="T15" fmla="*/ 55 h 190"/>
                <a:gd name="T16" fmla="*/ 319 w 515"/>
                <a:gd name="T17" fmla="*/ 49 h 190"/>
                <a:gd name="T18" fmla="*/ 366 w 515"/>
                <a:gd name="T19" fmla="*/ 34 h 190"/>
                <a:gd name="T20" fmla="*/ 408 w 515"/>
                <a:gd name="T21" fmla="*/ 21 h 190"/>
                <a:gd name="T22" fmla="*/ 449 w 515"/>
                <a:gd name="T23" fmla="*/ 11 h 190"/>
                <a:gd name="T24" fmla="*/ 496 w 515"/>
                <a:gd name="T25" fmla="*/ 0 h 190"/>
                <a:gd name="T26" fmla="*/ 509 w 515"/>
                <a:gd name="T27" fmla="*/ 4 h 190"/>
                <a:gd name="T28" fmla="*/ 515 w 515"/>
                <a:gd name="T29" fmla="*/ 14 h 190"/>
                <a:gd name="T30" fmla="*/ 512 w 515"/>
                <a:gd name="T31" fmla="*/ 26 h 190"/>
                <a:gd name="T32" fmla="*/ 501 w 515"/>
                <a:gd name="T33" fmla="*/ 34 h 190"/>
                <a:gd name="T34" fmla="*/ 329 w 515"/>
                <a:gd name="T35" fmla="*/ 78 h 190"/>
                <a:gd name="T36" fmla="*/ 308 w 515"/>
                <a:gd name="T37" fmla="*/ 87 h 190"/>
                <a:gd name="T38" fmla="*/ 213 w 515"/>
                <a:gd name="T39" fmla="*/ 117 h 190"/>
                <a:gd name="T40" fmla="*/ 118 w 515"/>
                <a:gd name="T41" fmla="*/ 158 h 190"/>
                <a:gd name="T42" fmla="*/ 89 w 515"/>
                <a:gd name="T43" fmla="*/ 169 h 190"/>
                <a:gd name="T44" fmla="*/ 23 w 515"/>
                <a:gd name="T45" fmla="*/ 190 h 190"/>
                <a:gd name="T46" fmla="*/ 0 w 515"/>
                <a:gd name="T47" fmla="*/ 177 h 190"/>
                <a:gd name="T48" fmla="*/ 0 w 515"/>
                <a:gd name="T49" fmla="*/ 17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5" h="190">
                  <a:moveTo>
                    <a:pt x="0" y="177"/>
                  </a:moveTo>
                  <a:lnTo>
                    <a:pt x="103" y="138"/>
                  </a:lnTo>
                  <a:lnTo>
                    <a:pt x="138" y="122"/>
                  </a:lnTo>
                  <a:lnTo>
                    <a:pt x="165" y="111"/>
                  </a:lnTo>
                  <a:lnTo>
                    <a:pt x="205" y="96"/>
                  </a:lnTo>
                  <a:lnTo>
                    <a:pt x="251" y="74"/>
                  </a:lnTo>
                  <a:lnTo>
                    <a:pt x="273" y="64"/>
                  </a:lnTo>
                  <a:lnTo>
                    <a:pt x="298" y="55"/>
                  </a:lnTo>
                  <a:lnTo>
                    <a:pt x="319" y="49"/>
                  </a:lnTo>
                  <a:lnTo>
                    <a:pt x="366" y="34"/>
                  </a:lnTo>
                  <a:lnTo>
                    <a:pt x="408" y="21"/>
                  </a:lnTo>
                  <a:lnTo>
                    <a:pt x="449" y="11"/>
                  </a:lnTo>
                  <a:lnTo>
                    <a:pt x="496" y="0"/>
                  </a:lnTo>
                  <a:lnTo>
                    <a:pt x="509" y="4"/>
                  </a:lnTo>
                  <a:lnTo>
                    <a:pt x="515" y="14"/>
                  </a:lnTo>
                  <a:lnTo>
                    <a:pt x="512" y="26"/>
                  </a:lnTo>
                  <a:lnTo>
                    <a:pt x="501" y="34"/>
                  </a:lnTo>
                  <a:lnTo>
                    <a:pt x="329" y="78"/>
                  </a:lnTo>
                  <a:lnTo>
                    <a:pt x="308" y="87"/>
                  </a:lnTo>
                  <a:lnTo>
                    <a:pt x="213" y="117"/>
                  </a:lnTo>
                  <a:lnTo>
                    <a:pt x="118" y="158"/>
                  </a:lnTo>
                  <a:lnTo>
                    <a:pt x="89" y="169"/>
                  </a:lnTo>
                  <a:lnTo>
                    <a:pt x="23" y="190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6" name="Freeform 222"/>
            <p:cNvSpPr>
              <a:spLocks/>
            </p:cNvSpPr>
            <p:nvPr/>
          </p:nvSpPr>
          <p:spPr bwMode="auto">
            <a:xfrm>
              <a:off x="3200" y="3674"/>
              <a:ext cx="26" cy="13"/>
            </a:xfrm>
            <a:custGeom>
              <a:avLst/>
              <a:gdLst>
                <a:gd name="T0" fmla="*/ 14 w 80"/>
                <a:gd name="T1" fmla="*/ 4 h 38"/>
                <a:gd name="T2" fmla="*/ 73 w 80"/>
                <a:gd name="T3" fmla="*/ 0 h 38"/>
                <a:gd name="T4" fmla="*/ 80 w 80"/>
                <a:gd name="T5" fmla="*/ 6 h 38"/>
                <a:gd name="T6" fmla="*/ 76 w 80"/>
                <a:gd name="T7" fmla="*/ 12 h 38"/>
                <a:gd name="T8" fmla="*/ 48 w 80"/>
                <a:gd name="T9" fmla="*/ 26 h 38"/>
                <a:gd name="T10" fmla="*/ 18 w 80"/>
                <a:gd name="T11" fmla="*/ 38 h 38"/>
                <a:gd name="T12" fmla="*/ 5 w 80"/>
                <a:gd name="T13" fmla="*/ 34 h 38"/>
                <a:gd name="T14" fmla="*/ 0 w 80"/>
                <a:gd name="T15" fmla="*/ 22 h 38"/>
                <a:gd name="T16" fmla="*/ 2 w 80"/>
                <a:gd name="T17" fmla="*/ 11 h 38"/>
                <a:gd name="T18" fmla="*/ 14 w 80"/>
                <a:gd name="T19" fmla="*/ 4 h 38"/>
                <a:gd name="T20" fmla="*/ 14 w 80"/>
                <a:gd name="T21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38">
                  <a:moveTo>
                    <a:pt x="14" y="4"/>
                  </a:moveTo>
                  <a:lnTo>
                    <a:pt x="73" y="0"/>
                  </a:lnTo>
                  <a:lnTo>
                    <a:pt x="80" y="6"/>
                  </a:lnTo>
                  <a:lnTo>
                    <a:pt x="76" y="12"/>
                  </a:lnTo>
                  <a:lnTo>
                    <a:pt x="48" y="26"/>
                  </a:lnTo>
                  <a:lnTo>
                    <a:pt x="18" y="38"/>
                  </a:lnTo>
                  <a:lnTo>
                    <a:pt x="5" y="34"/>
                  </a:lnTo>
                  <a:lnTo>
                    <a:pt x="0" y="22"/>
                  </a:lnTo>
                  <a:lnTo>
                    <a:pt x="2" y="11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7" name="Freeform 223"/>
            <p:cNvSpPr>
              <a:spLocks/>
            </p:cNvSpPr>
            <p:nvPr/>
          </p:nvSpPr>
          <p:spPr bwMode="auto">
            <a:xfrm>
              <a:off x="2937" y="3742"/>
              <a:ext cx="138" cy="52"/>
            </a:xfrm>
            <a:custGeom>
              <a:avLst/>
              <a:gdLst>
                <a:gd name="T0" fmla="*/ 414 w 414"/>
                <a:gd name="T1" fmla="*/ 11 h 154"/>
                <a:gd name="T2" fmla="*/ 376 w 414"/>
                <a:gd name="T3" fmla="*/ 31 h 154"/>
                <a:gd name="T4" fmla="*/ 341 w 414"/>
                <a:gd name="T5" fmla="*/ 50 h 154"/>
                <a:gd name="T6" fmla="*/ 303 w 414"/>
                <a:gd name="T7" fmla="*/ 65 h 154"/>
                <a:gd name="T8" fmla="*/ 262 w 414"/>
                <a:gd name="T9" fmla="*/ 79 h 154"/>
                <a:gd name="T10" fmla="*/ 7 w 414"/>
                <a:gd name="T11" fmla="*/ 154 h 154"/>
                <a:gd name="T12" fmla="*/ 0 w 414"/>
                <a:gd name="T13" fmla="*/ 150 h 154"/>
                <a:gd name="T14" fmla="*/ 3 w 414"/>
                <a:gd name="T15" fmla="*/ 143 h 154"/>
                <a:gd name="T16" fmla="*/ 38 w 414"/>
                <a:gd name="T17" fmla="*/ 130 h 154"/>
                <a:gd name="T18" fmla="*/ 71 w 414"/>
                <a:gd name="T19" fmla="*/ 117 h 154"/>
                <a:gd name="T20" fmla="*/ 127 w 414"/>
                <a:gd name="T21" fmla="*/ 93 h 154"/>
                <a:gd name="T22" fmla="*/ 186 w 414"/>
                <a:gd name="T23" fmla="*/ 73 h 154"/>
                <a:gd name="T24" fmla="*/ 254 w 414"/>
                <a:gd name="T25" fmla="*/ 51 h 154"/>
                <a:gd name="T26" fmla="*/ 409 w 414"/>
                <a:gd name="T27" fmla="*/ 0 h 154"/>
                <a:gd name="T28" fmla="*/ 414 w 414"/>
                <a:gd name="T29" fmla="*/ 11 h 154"/>
                <a:gd name="T30" fmla="*/ 414 w 414"/>
                <a:gd name="T31" fmla="*/ 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4" h="154">
                  <a:moveTo>
                    <a:pt x="414" y="11"/>
                  </a:moveTo>
                  <a:lnTo>
                    <a:pt x="376" y="31"/>
                  </a:lnTo>
                  <a:lnTo>
                    <a:pt x="341" y="50"/>
                  </a:lnTo>
                  <a:lnTo>
                    <a:pt x="303" y="65"/>
                  </a:lnTo>
                  <a:lnTo>
                    <a:pt x="262" y="79"/>
                  </a:lnTo>
                  <a:lnTo>
                    <a:pt x="7" y="154"/>
                  </a:lnTo>
                  <a:lnTo>
                    <a:pt x="0" y="150"/>
                  </a:lnTo>
                  <a:lnTo>
                    <a:pt x="3" y="143"/>
                  </a:lnTo>
                  <a:lnTo>
                    <a:pt x="38" y="130"/>
                  </a:lnTo>
                  <a:lnTo>
                    <a:pt x="71" y="117"/>
                  </a:lnTo>
                  <a:lnTo>
                    <a:pt x="127" y="93"/>
                  </a:lnTo>
                  <a:lnTo>
                    <a:pt x="186" y="73"/>
                  </a:lnTo>
                  <a:lnTo>
                    <a:pt x="254" y="51"/>
                  </a:lnTo>
                  <a:lnTo>
                    <a:pt x="409" y="0"/>
                  </a:lnTo>
                  <a:lnTo>
                    <a:pt x="414" y="11"/>
                  </a:lnTo>
                  <a:lnTo>
                    <a:pt x="41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8" name="Freeform 224"/>
            <p:cNvSpPr>
              <a:spLocks/>
            </p:cNvSpPr>
            <p:nvPr/>
          </p:nvSpPr>
          <p:spPr bwMode="auto">
            <a:xfrm>
              <a:off x="3076" y="3793"/>
              <a:ext cx="83" cy="11"/>
            </a:xfrm>
            <a:custGeom>
              <a:avLst/>
              <a:gdLst>
                <a:gd name="T0" fmla="*/ 4 w 247"/>
                <a:gd name="T1" fmla="*/ 19 h 31"/>
                <a:gd name="T2" fmla="*/ 82 w 247"/>
                <a:gd name="T3" fmla="*/ 5 h 31"/>
                <a:gd name="T4" fmla="*/ 159 w 247"/>
                <a:gd name="T5" fmla="*/ 0 h 31"/>
                <a:gd name="T6" fmla="*/ 241 w 247"/>
                <a:gd name="T7" fmla="*/ 9 h 31"/>
                <a:gd name="T8" fmla="*/ 247 w 247"/>
                <a:gd name="T9" fmla="*/ 15 h 31"/>
                <a:gd name="T10" fmla="*/ 241 w 247"/>
                <a:gd name="T11" fmla="*/ 21 h 31"/>
                <a:gd name="T12" fmla="*/ 159 w 247"/>
                <a:gd name="T13" fmla="*/ 27 h 31"/>
                <a:gd name="T14" fmla="*/ 83 w 247"/>
                <a:gd name="T15" fmla="*/ 26 h 31"/>
                <a:gd name="T16" fmla="*/ 7 w 247"/>
                <a:gd name="T17" fmla="*/ 31 h 31"/>
                <a:gd name="T18" fmla="*/ 0 w 247"/>
                <a:gd name="T19" fmla="*/ 27 h 31"/>
                <a:gd name="T20" fmla="*/ 4 w 247"/>
                <a:gd name="T21" fmla="*/ 19 h 31"/>
                <a:gd name="T22" fmla="*/ 4 w 247"/>
                <a:gd name="T23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7" h="31">
                  <a:moveTo>
                    <a:pt x="4" y="19"/>
                  </a:moveTo>
                  <a:lnTo>
                    <a:pt x="82" y="5"/>
                  </a:lnTo>
                  <a:lnTo>
                    <a:pt x="159" y="0"/>
                  </a:lnTo>
                  <a:lnTo>
                    <a:pt x="241" y="9"/>
                  </a:lnTo>
                  <a:lnTo>
                    <a:pt x="247" y="15"/>
                  </a:lnTo>
                  <a:lnTo>
                    <a:pt x="241" y="21"/>
                  </a:lnTo>
                  <a:lnTo>
                    <a:pt x="159" y="27"/>
                  </a:lnTo>
                  <a:lnTo>
                    <a:pt x="83" y="26"/>
                  </a:lnTo>
                  <a:lnTo>
                    <a:pt x="7" y="31"/>
                  </a:lnTo>
                  <a:lnTo>
                    <a:pt x="0" y="27"/>
                  </a:lnTo>
                  <a:lnTo>
                    <a:pt x="4" y="19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9" name="Freeform 225"/>
            <p:cNvSpPr>
              <a:spLocks/>
            </p:cNvSpPr>
            <p:nvPr/>
          </p:nvSpPr>
          <p:spPr bwMode="auto">
            <a:xfrm>
              <a:off x="3161" y="3788"/>
              <a:ext cx="70" cy="21"/>
            </a:xfrm>
            <a:custGeom>
              <a:avLst/>
              <a:gdLst>
                <a:gd name="T0" fmla="*/ 8 w 211"/>
                <a:gd name="T1" fmla="*/ 3 h 64"/>
                <a:gd name="T2" fmla="*/ 52 w 211"/>
                <a:gd name="T3" fmla="*/ 6 h 64"/>
                <a:gd name="T4" fmla="*/ 97 w 211"/>
                <a:gd name="T5" fmla="*/ 0 h 64"/>
                <a:gd name="T6" fmla="*/ 136 w 211"/>
                <a:gd name="T7" fmla="*/ 16 h 64"/>
                <a:gd name="T8" fmla="*/ 154 w 211"/>
                <a:gd name="T9" fmla="*/ 27 h 64"/>
                <a:gd name="T10" fmla="*/ 176 w 211"/>
                <a:gd name="T11" fmla="*/ 35 h 64"/>
                <a:gd name="T12" fmla="*/ 205 w 211"/>
                <a:gd name="T13" fmla="*/ 44 h 64"/>
                <a:gd name="T14" fmla="*/ 211 w 211"/>
                <a:gd name="T15" fmla="*/ 48 h 64"/>
                <a:gd name="T16" fmla="*/ 206 w 211"/>
                <a:gd name="T17" fmla="*/ 55 h 64"/>
                <a:gd name="T18" fmla="*/ 171 w 211"/>
                <a:gd name="T19" fmla="*/ 64 h 64"/>
                <a:gd name="T20" fmla="*/ 134 w 211"/>
                <a:gd name="T21" fmla="*/ 39 h 64"/>
                <a:gd name="T22" fmla="*/ 118 w 211"/>
                <a:gd name="T23" fmla="*/ 26 h 64"/>
                <a:gd name="T24" fmla="*/ 97 w 211"/>
                <a:gd name="T25" fmla="*/ 20 h 64"/>
                <a:gd name="T26" fmla="*/ 50 w 211"/>
                <a:gd name="T27" fmla="*/ 21 h 64"/>
                <a:gd name="T28" fmla="*/ 3 w 211"/>
                <a:gd name="T29" fmla="*/ 13 h 64"/>
                <a:gd name="T30" fmla="*/ 0 w 211"/>
                <a:gd name="T31" fmla="*/ 6 h 64"/>
                <a:gd name="T32" fmla="*/ 8 w 211"/>
                <a:gd name="T33" fmla="*/ 3 h 64"/>
                <a:gd name="T34" fmla="*/ 8 w 211"/>
                <a:gd name="T35" fmla="*/ 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1" h="64">
                  <a:moveTo>
                    <a:pt x="8" y="3"/>
                  </a:moveTo>
                  <a:lnTo>
                    <a:pt x="52" y="6"/>
                  </a:lnTo>
                  <a:lnTo>
                    <a:pt x="97" y="0"/>
                  </a:lnTo>
                  <a:lnTo>
                    <a:pt x="136" y="16"/>
                  </a:lnTo>
                  <a:lnTo>
                    <a:pt x="154" y="27"/>
                  </a:lnTo>
                  <a:lnTo>
                    <a:pt x="176" y="35"/>
                  </a:lnTo>
                  <a:lnTo>
                    <a:pt x="205" y="44"/>
                  </a:lnTo>
                  <a:lnTo>
                    <a:pt x="211" y="48"/>
                  </a:lnTo>
                  <a:lnTo>
                    <a:pt x="206" y="55"/>
                  </a:lnTo>
                  <a:lnTo>
                    <a:pt x="171" y="64"/>
                  </a:lnTo>
                  <a:lnTo>
                    <a:pt x="134" y="39"/>
                  </a:lnTo>
                  <a:lnTo>
                    <a:pt x="118" y="26"/>
                  </a:lnTo>
                  <a:lnTo>
                    <a:pt x="97" y="20"/>
                  </a:lnTo>
                  <a:lnTo>
                    <a:pt x="50" y="21"/>
                  </a:lnTo>
                  <a:lnTo>
                    <a:pt x="3" y="13"/>
                  </a:lnTo>
                  <a:lnTo>
                    <a:pt x="0" y="6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0" name="Freeform 226"/>
            <p:cNvSpPr>
              <a:spLocks/>
            </p:cNvSpPr>
            <p:nvPr/>
          </p:nvSpPr>
          <p:spPr bwMode="auto">
            <a:xfrm>
              <a:off x="3073" y="3810"/>
              <a:ext cx="138" cy="13"/>
            </a:xfrm>
            <a:custGeom>
              <a:avLst/>
              <a:gdLst>
                <a:gd name="T0" fmla="*/ 6 w 416"/>
                <a:gd name="T1" fmla="*/ 5 h 40"/>
                <a:gd name="T2" fmla="*/ 98 w 416"/>
                <a:gd name="T3" fmla="*/ 13 h 40"/>
                <a:gd name="T4" fmla="*/ 191 w 416"/>
                <a:gd name="T5" fmla="*/ 12 h 40"/>
                <a:gd name="T6" fmla="*/ 268 w 416"/>
                <a:gd name="T7" fmla="*/ 10 h 40"/>
                <a:gd name="T8" fmla="*/ 409 w 416"/>
                <a:gd name="T9" fmla="*/ 0 h 40"/>
                <a:gd name="T10" fmla="*/ 416 w 416"/>
                <a:gd name="T11" fmla="*/ 5 h 40"/>
                <a:gd name="T12" fmla="*/ 410 w 416"/>
                <a:gd name="T13" fmla="*/ 12 h 40"/>
                <a:gd name="T14" fmla="*/ 339 w 416"/>
                <a:gd name="T15" fmla="*/ 24 h 40"/>
                <a:gd name="T16" fmla="*/ 270 w 416"/>
                <a:gd name="T17" fmla="*/ 39 h 40"/>
                <a:gd name="T18" fmla="*/ 196 w 416"/>
                <a:gd name="T19" fmla="*/ 40 h 40"/>
                <a:gd name="T20" fmla="*/ 100 w 416"/>
                <a:gd name="T21" fmla="*/ 34 h 40"/>
                <a:gd name="T22" fmla="*/ 56 w 416"/>
                <a:gd name="T23" fmla="*/ 23 h 40"/>
                <a:gd name="T24" fmla="*/ 5 w 416"/>
                <a:gd name="T25" fmla="*/ 17 h 40"/>
                <a:gd name="T26" fmla="*/ 0 w 416"/>
                <a:gd name="T27" fmla="*/ 10 h 40"/>
                <a:gd name="T28" fmla="*/ 6 w 416"/>
                <a:gd name="T29" fmla="*/ 5 h 40"/>
                <a:gd name="T30" fmla="*/ 6 w 416"/>
                <a:gd name="T31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6" h="40">
                  <a:moveTo>
                    <a:pt x="6" y="5"/>
                  </a:moveTo>
                  <a:lnTo>
                    <a:pt x="98" y="13"/>
                  </a:lnTo>
                  <a:lnTo>
                    <a:pt x="191" y="12"/>
                  </a:lnTo>
                  <a:lnTo>
                    <a:pt x="268" y="10"/>
                  </a:lnTo>
                  <a:lnTo>
                    <a:pt x="409" y="0"/>
                  </a:lnTo>
                  <a:lnTo>
                    <a:pt x="416" y="5"/>
                  </a:lnTo>
                  <a:lnTo>
                    <a:pt x="410" y="12"/>
                  </a:lnTo>
                  <a:lnTo>
                    <a:pt x="339" y="24"/>
                  </a:lnTo>
                  <a:lnTo>
                    <a:pt x="270" y="39"/>
                  </a:lnTo>
                  <a:lnTo>
                    <a:pt x="196" y="40"/>
                  </a:lnTo>
                  <a:lnTo>
                    <a:pt x="100" y="34"/>
                  </a:lnTo>
                  <a:lnTo>
                    <a:pt x="56" y="23"/>
                  </a:lnTo>
                  <a:lnTo>
                    <a:pt x="5" y="17"/>
                  </a:lnTo>
                  <a:lnTo>
                    <a:pt x="0" y="10"/>
                  </a:lnTo>
                  <a:lnTo>
                    <a:pt x="6" y="5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1" name="Freeform 227"/>
            <p:cNvSpPr>
              <a:spLocks/>
            </p:cNvSpPr>
            <p:nvPr/>
          </p:nvSpPr>
          <p:spPr bwMode="auto">
            <a:xfrm>
              <a:off x="3199" y="3772"/>
              <a:ext cx="73" cy="35"/>
            </a:xfrm>
            <a:custGeom>
              <a:avLst/>
              <a:gdLst>
                <a:gd name="T0" fmla="*/ 7 w 220"/>
                <a:gd name="T1" fmla="*/ 0 h 105"/>
                <a:gd name="T2" fmla="*/ 50 w 220"/>
                <a:gd name="T3" fmla="*/ 11 h 105"/>
                <a:gd name="T4" fmla="*/ 88 w 220"/>
                <a:gd name="T5" fmla="*/ 31 h 105"/>
                <a:gd name="T6" fmla="*/ 127 w 220"/>
                <a:gd name="T7" fmla="*/ 56 h 105"/>
                <a:gd name="T8" fmla="*/ 170 w 220"/>
                <a:gd name="T9" fmla="*/ 78 h 105"/>
                <a:gd name="T10" fmla="*/ 215 w 220"/>
                <a:gd name="T11" fmla="*/ 93 h 105"/>
                <a:gd name="T12" fmla="*/ 220 w 220"/>
                <a:gd name="T13" fmla="*/ 100 h 105"/>
                <a:gd name="T14" fmla="*/ 212 w 220"/>
                <a:gd name="T15" fmla="*/ 105 h 105"/>
                <a:gd name="T16" fmla="*/ 117 w 220"/>
                <a:gd name="T17" fmla="*/ 73 h 105"/>
                <a:gd name="T18" fmla="*/ 78 w 220"/>
                <a:gd name="T19" fmla="*/ 48 h 105"/>
                <a:gd name="T20" fmla="*/ 43 w 220"/>
                <a:gd name="T21" fmla="*/ 25 h 105"/>
                <a:gd name="T22" fmla="*/ 26 w 220"/>
                <a:gd name="T23" fmla="*/ 16 h 105"/>
                <a:gd name="T24" fmla="*/ 6 w 220"/>
                <a:gd name="T25" fmla="*/ 11 h 105"/>
                <a:gd name="T26" fmla="*/ 0 w 220"/>
                <a:gd name="T27" fmla="*/ 4 h 105"/>
                <a:gd name="T28" fmla="*/ 7 w 220"/>
                <a:gd name="T29" fmla="*/ 0 h 105"/>
                <a:gd name="T30" fmla="*/ 7 w 220"/>
                <a:gd name="T3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0" h="105">
                  <a:moveTo>
                    <a:pt x="7" y="0"/>
                  </a:moveTo>
                  <a:lnTo>
                    <a:pt x="50" y="11"/>
                  </a:lnTo>
                  <a:lnTo>
                    <a:pt x="88" y="31"/>
                  </a:lnTo>
                  <a:lnTo>
                    <a:pt x="127" y="56"/>
                  </a:lnTo>
                  <a:lnTo>
                    <a:pt x="170" y="78"/>
                  </a:lnTo>
                  <a:lnTo>
                    <a:pt x="215" y="93"/>
                  </a:lnTo>
                  <a:lnTo>
                    <a:pt x="220" y="100"/>
                  </a:lnTo>
                  <a:lnTo>
                    <a:pt x="212" y="105"/>
                  </a:lnTo>
                  <a:lnTo>
                    <a:pt x="117" y="73"/>
                  </a:lnTo>
                  <a:lnTo>
                    <a:pt x="78" y="48"/>
                  </a:lnTo>
                  <a:lnTo>
                    <a:pt x="43" y="25"/>
                  </a:lnTo>
                  <a:lnTo>
                    <a:pt x="26" y="16"/>
                  </a:lnTo>
                  <a:lnTo>
                    <a:pt x="6" y="11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2" name="Freeform 228"/>
            <p:cNvSpPr>
              <a:spLocks/>
            </p:cNvSpPr>
            <p:nvPr/>
          </p:nvSpPr>
          <p:spPr bwMode="auto">
            <a:xfrm>
              <a:off x="3449" y="3688"/>
              <a:ext cx="47" cy="176"/>
            </a:xfrm>
            <a:custGeom>
              <a:avLst/>
              <a:gdLst>
                <a:gd name="T0" fmla="*/ 10 w 141"/>
                <a:gd name="T1" fmla="*/ 4 h 530"/>
                <a:gd name="T2" fmla="*/ 40 w 141"/>
                <a:gd name="T3" fmla="*/ 117 h 530"/>
                <a:gd name="T4" fmla="*/ 61 w 141"/>
                <a:gd name="T5" fmla="*/ 219 h 530"/>
                <a:gd name="T6" fmla="*/ 79 w 141"/>
                <a:gd name="T7" fmla="*/ 308 h 530"/>
                <a:gd name="T8" fmla="*/ 89 w 141"/>
                <a:gd name="T9" fmla="*/ 350 h 530"/>
                <a:gd name="T10" fmla="*/ 102 w 141"/>
                <a:gd name="T11" fmla="*/ 394 h 530"/>
                <a:gd name="T12" fmla="*/ 119 w 141"/>
                <a:gd name="T13" fmla="*/ 440 h 530"/>
                <a:gd name="T14" fmla="*/ 141 w 141"/>
                <a:gd name="T15" fmla="*/ 486 h 530"/>
                <a:gd name="T16" fmla="*/ 139 w 141"/>
                <a:gd name="T17" fmla="*/ 517 h 530"/>
                <a:gd name="T18" fmla="*/ 135 w 141"/>
                <a:gd name="T19" fmla="*/ 526 h 530"/>
                <a:gd name="T20" fmla="*/ 126 w 141"/>
                <a:gd name="T21" fmla="*/ 530 h 530"/>
                <a:gd name="T22" fmla="*/ 115 w 141"/>
                <a:gd name="T23" fmla="*/ 517 h 530"/>
                <a:gd name="T24" fmla="*/ 112 w 141"/>
                <a:gd name="T25" fmla="*/ 494 h 530"/>
                <a:gd name="T26" fmla="*/ 92 w 141"/>
                <a:gd name="T27" fmla="*/ 445 h 530"/>
                <a:gd name="T28" fmla="*/ 76 w 141"/>
                <a:gd name="T29" fmla="*/ 400 h 530"/>
                <a:gd name="T30" fmla="*/ 58 w 141"/>
                <a:gd name="T31" fmla="*/ 313 h 530"/>
                <a:gd name="T32" fmla="*/ 46 w 141"/>
                <a:gd name="T33" fmla="*/ 223 h 530"/>
                <a:gd name="T34" fmla="*/ 39 w 141"/>
                <a:gd name="T35" fmla="*/ 173 h 530"/>
                <a:gd name="T36" fmla="*/ 28 w 141"/>
                <a:gd name="T37" fmla="*/ 119 h 530"/>
                <a:gd name="T38" fmla="*/ 0 w 141"/>
                <a:gd name="T39" fmla="*/ 8 h 530"/>
                <a:gd name="T40" fmla="*/ 4 w 141"/>
                <a:gd name="T41" fmla="*/ 0 h 530"/>
                <a:gd name="T42" fmla="*/ 10 w 141"/>
                <a:gd name="T43" fmla="*/ 4 h 530"/>
                <a:gd name="T44" fmla="*/ 10 w 141"/>
                <a:gd name="T45" fmla="*/ 4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1" h="530">
                  <a:moveTo>
                    <a:pt x="10" y="4"/>
                  </a:moveTo>
                  <a:lnTo>
                    <a:pt x="40" y="117"/>
                  </a:lnTo>
                  <a:lnTo>
                    <a:pt x="61" y="219"/>
                  </a:lnTo>
                  <a:lnTo>
                    <a:pt x="79" y="308"/>
                  </a:lnTo>
                  <a:lnTo>
                    <a:pt x="89" y="350"/>
                  </a:lnTo>
                  <a:lnTo>
                    <a:pt x="102" y="394"/>
                  </a:lnTo>
                  <a:lnTo>
                    <a:pt x="119" y="440"/>
                  </a:lnTo>
                  <a:lnTo>
                    <a:pt x="141" y="486"/>
                  </a:lnTo>
                  <a:lnTo>
                    <a:pt x="139" y="517"/>
                  </a:lnTo>
                  <a:lnTo>
                    <a:pt x="135" y="526"/>
                  </a:lnTo>
                  <a:lnTo>
                    <a:pt x="126" y="530"/>
                  </a:lnTo>
                  <a:lnTo>
                    <a:pt x="115" y="517"/>
                  </a:lnTo>
                  <a:lnTo>
                    <a:pt x="112" y="494"/>
                  </a:lnTo>
                  <a:lnTo>
                    <a:pt x="92" y="445"/>
                  </a:lnTo>
                  <a:lnTo>
                    <a:pt x="76" y="400"/>
                  </a:lnTo>
                  <a:lnTo>
                    <a:pt x="58" y="313"/>
                  </a:lnTo>
                  <a:lnTo>
                    <a:pt x="46" y="223"/>
                  </a:lnTo>
                  <a:lnTo>
                    <a:pt x="39" y="173"/>
                  </a:lnTo>
                  <a:lnTo>
                    <a:pt x="28" y="119"/>
                  </a:lnTo>
                  <a:lnTo>
                    <a:pt x="0" y="8"/>
                  </a:lnTo>
                  <a:lnTo>
                    <a:pt x="4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3" name="Freeform 229"/>
            <p:cNvSpPr>
              <a:spLocks/>
            </p:cNvSpPr>
            <p:nvPr/>
          </p:nvSpPr>
          <p:spPr bwMode="auto">
            <a:xfrm>
              <a:off x="3419" y="3706"/>
              <a:ext cx="43" cy="164"/>
            </a:xfrm>
            <a:custGeom>
              <a:avLst/>
              <a:gdLst>
                <a:gd name="T0" fmla="*/ 12 w 130"/>
                <a:gd name="T1" fmla="*/ 6 h 493"/>
                <a:gd name="T2" fmla="*/ 26 w 130"/>
                <a:gd name="T3" fmla="*/ 76 h 493"/>
                <a:gd name="T4" fmla="*/ 39 w 130"/>
                <a:gd name="T5" fmla="*/ 147 h 493"/>
                <a:gd name="T6" fmla="*/ 47 w 130"/>
                <a:gd name="T7" fmla="*/ 211 h 493"/>
                <a:gd name="T8" fmla="*/ 59 w 130"/>
                <a:gd name="T9" fmla="*/ 267 h 493"/>
                <a:gd name="T10" fmla="*/ 77 w 130"/>
                <a:gd name="T11" fmla="*/ 321 h 493"/>
                <a:gd name="T12" fmla="*/ 87 w 130"/>
                <a:gd name="T13" fmla="*/ 350 h 493"/>
                <a:gd name="T14" fmla="*/ 101 w 130"/>
                <a:gd name="T15" fmla="*/ 381 h 493"/>
                <a:gd name="T16" fmla="*/ 117 w 130"/>
                <a:gd name="T17" fmla="*/ 427 h 493"/>
                <a:gd name="T18" fmla="*/ 130 w 130"/>
                <a:gd name="T19" fmla="*/ 475 h 493"/>
                <a:gd name="T20" fmla="*/ 127 w 130"/>
                <a:gd name="T21" fmla="*/ 488 h 493"/>
                <a:gd name="T22" fmla="*/ 118 w 130"/>
                <a:gd name="T23" fmla="*/ 493 h 493"/>
                <a:gd name="T24" fmla="*/ 100 w 130"/>
                <a:gd name="T25" fmla="*/ 481 h 493"/>
                <a:gd name="T26" fmla="*/ 87 w 130"/>
                <a:gd name="T27" fmla="*/ 435 h 493"/>
                <a:gd name="T28" fmla="*/ 73 w 130"/>
                <a:gd name="T29" fmla="*/ 390 h 493"/>
                <a:gd name="T30" fmla="*/ 35 w 130"/>
                <a:gd name="T31" fmla="*/ 272 h 493"/>
                <a:gd name="T32" fmla="*/ 22 w 130"/>
                <a:gd name="T33" fmla="*/ 148 h 493"/>
                <a:gd name="T34" fmla="*/ 11 w 130"/>
                <a:gd name="T35" fmla="*/ 77 h 493"/>
                <a:gd name="T36" fmla="*/ 0 w 130"/>
                <a:gd name="T37" fmla="*/ 6 h 493"/>
                <a:gd name="T38" fmla="*/ 6 w 130"/>
                <a:gd name="T39" fmla="*/ 0 h 493"/>
                <a:gd name="T40" fmla="*/ 12 w 130"/>
                <a:gd name="T41" fmla="*/ 6 h 493"/>
                <a:gd name="T42" fmla="*/ 12 w 130"/>
                <a:gd name="T43" fmla="*/ 6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0" h="493">
                  <a:moveTo>
                    <a:pt x="12" y="6"/>
                  </a:moveTo>
                  <a:lnTo>
                    <a:pt x="26" y="76"/>
                  </a:lnTo>
                  <a:lnTo>
                    <a:pt x="39" y="147"/>
                  </a:lnTo>
                  <a:lnTo>
                    <a:pt x="47" y="211"/>
                  </a:lnTo>
                  <a:lnTo>
                    <a:pt x="59" y="267"/>
                  </a:lnTo>
                  <a:lnTo>
                    <a:pt x="77" y="321"/>
                  </a:lnTo>
                  <a:lnTo>
                    <a:pt x="87" y="350"/>
                  </a:lnTo>
                  <a:lnTo>
                    <a:pt x="101" y="381"/>
                  </a:lnTo>
                  <a:lnTo>
                    <a:pt x="117" y="427"/>
                  </a:lnTo>
                  <a:lnTo>
                    <a:pt x="130" y="475"/>
                  </a:lnTo>
                  <a:lnTo>
                    <a:pt x="127" y="488"/>
                  </a:lnTo>
                  <a:lnTo>
                    <a:pt x="118" y="493"/>
                  </a:lnTo>
                  <a:lnTo>
                    <a:pt x="100" y="481"/>
                  </a:lnTo>
                  <a:lnTo>
                    <a:pt x="87" y="435"/>
                  </a:lnTo>
                  <a:lnTo>
                    <a:pt x="73" y="390"/>
                  </a:lnTo>
                  <a:lnTo>
                    <a:pt x="35" y="272"/>
                  </a:lnTo>
                  <a:lnTo>
                    <a:pt x="22" y="148"/>
                  </a:lnTo>
                  <a:lnTo>
                    <a:pt x="11" y="77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4" name="Freeform 230"/>
            <p:cNvSpPr>
              <a:spLocks/>
            </p:cNvSpPr>
            <p:nvPr/>
          </p:nvSpPr>
          <p:spPr bwMode="auto">
            <a:xfrm>
              <a:off x="3452" y="3864"/>
              <a:ext cx="22" cy="14"/>
            </a:xfrm>
            <a:custGeom>
              <a:avLst/>
              <a:gdLst>
                <a:gd name="T0" fmla="*/ 9 w 68"/>
                <a:gd name="T1" fmla="*/ 14 h 41"/>
                <a:gd name="T2" fmla="*/ 64 w 68"/>
                <a:gd name="T3" fmla="*/ 0 h 41"/>
                <a:gd name="T4" fmla="*/ 68 w 68"/>
                <a:gd name="T5" fmla="*/ 12 h 41"/>
                <a:gd name="T6" fmla="*/ 45 w 68"/>
                <a:gd name="T7" fmla="*/ 26 h 41"/>
                <a:gd name="T8" fmla="*/ 20 w 68"/>
                <a:gd name="T9" fmla="*/ 41 h 41"/>
                <a:gd name="T10" fmla="*/ 1 w 68"/>
                <a:gd name="T11" fmla="*/ 34 h 41"/>
                <a:gd name="T12" fmla="*/ 0 w 68"/>
                <a:gd name="T13" fmla="*/ 22 h 41"/>
                <a:gd name="T14" fmla="*/ 9 w 68"/>
                <a:gd name="T15" fmla="*/ 14 h 41"/>
                <a:gd name="T16" fmla="*/ 9 w 68"/>
                <a:gd name="T17" fmla="*/ 1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41">
                  <a:moveTo>
                    <a:pt x="9" y="14"/>
                  </a:moveTo>
                  <a:lnTo>
                    <a:pt x="64" y="0"/>
                  </a:lnTo>
                  <a:lnTo>
                    <a:pt x="68" y="12"/>
                  </a:lnTo>
                  <a:lnTo>
                    <a:pt x="45" y="26"/>
                  </a:lnTo>
                  <a:lnTo>
                    <a:pt x="20" y="41"/>
                  </a:lnTo>
                  <a:lnTo>
                    <a:pt x="1" y="34"/>
                  </a:lnTo>
                  <a:lnTo>
                    <a:pt x="0" y="22"/>
                  </a:lnTo>
                  <a:lnTo>
                    <a:pt x="9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5" name="Freeform 231"/>
            <p:cNvSpPr>
              <a:spLocks/>
            </p:cNvSpPr>
            <p:nvPr/>
          </p:nvSpPr>
          <p:spPr bwMode="auto">
            <a:xfrm>
              <a:off x="3312" y="3845"/>
              <a:ext cx="159" cy="71"/>
            </a:xfrm>
            <a:custGeom>
              <a:avLst/>
              <a:gdLst>
                <a:gd name="T0" fmla="*/ 8 w 476"/>
                <a:gd name="T1" fmla="*/ 0 h 214"/>
                <a:gd name="T2" fmla="*/ 60 w 476"/>
                <a:gd name="T3" fmla="*/ 21 h 214"/>
                <a:gd name="T4" fmla="*/ 105 w 476"/>
                <a:gd name="T5" fmla="*/ 41 h 214"/>
                <a:gd name="T6" fmla="*/ 149 w 476"/>
                <a:gd name="T7" fmla="*/ 61 h 214"/>
                <a:gd name="T8" fmla="*/ 190 w 476"/>
                <a:gd name="T9" fmla="*/ 79 h 214"/>
                <a:gd name="T10" fmla="*/ 232 w 476"/>
                <a:gd name="T11" fmla="*/ 97 h 214"/>
                <a:gd name="T12" fmla="*/ 275 w 476"/>
                <a:gd name="T13" fmla="*/ 114 h 214"/>
                <a:gd name="T14" fmla="*/ 322 w 476"/>
                <a:gd name="T15" fmla="*/ 132 h 214"/>
                <a:gd name="T16" fmla="*/ 375 w 476"/>
                <a:gd name="T17" fmla="*/ 148 h 214"/>
                <a:gd name="T18" fmla="*/ 419 w 476"/>
                <a:gd name="T19" fmla="*/ 164 h 214"/>
                <a:gd name="T20" fmla="*/ 464 w 476"/>
                <a:gd name="T21" fmla="*/ 181 h 214"/>
                <a:gd name="T22" fmla="*/ 474 w 476"/>
                <a:gd name="T23" fmla="*/ 190 h 214"/>
                <a:gd name="T24" fmla="*/ 476 w 476"/>
                <a:gd name="T25" fmla="*/ 203 h 214"/>
                <a:gd name="T26" fmla="*/ 468 w 476"/>
                <a:gd name="T27" fmla="*/ 213 h 214"/>
                <a:gd name="T28" fmla="*/ 454 w 476"/>
                <a:gd name="T29" fmla="*/ 214 h 214"/>
                <a:gd name="T30" fmla="*/ 410 w 476"/>
                <a:gd name="T31" fmla="*/ 195 h 214"/>
                <a:gd name="T32" fmla="*/ 389 w 476"/>
                <a:gd name="T33" fmla="*/ 185 h 214"/>
                <a:gd name="T34" fmla="*/ 366 w 476"/>
                <a:gd name="T35" fmla="*/ 176 h 214"/>
                <a:gd name="T36" fmla="*/ 314 w 476"/>
                <a:gd name="T37" fmla="*/ 157 h 214"/>
                <a:gd name="T38" fmla="*/ 266 w 476"/>
                <a:gd name="T39" fmla="*/ 138 h 214"/>
                <a:gd name="T40" fmla="*/ 224 w 476"/>
                <a:gd name="T41" fmla="*/ 119 h 214"/>
                <a:gd name="T42" fmla="*/ 184 w 476"/>
                <a:gd name="T43" fmla="*/ 98 h 214"/>
                <a:gd name="T44" fmla="*/ 144 w 476"/>
                <a:gd name="T45" fmla="*/ 76 h 214"/>
                <a:gd name="T46" fmla="*/ 101 w 476"/>
                <a:gd name="T47" fmla="*/ 54 h 214"/>
                <a:gd name="T48" fmla="*/ 54 w 476"/>
                <a:gd name="T49" fmla="*/ 32 h 214"/>
                <a:gd name="T50" fmla="*/ 4 w 476"/>
                <a:gd name="T51" fmla="*/ 10 h 214"/>
                <a:gd name="T52" fmla="*/ 0 w 476"/>
                <a:gd name="T53" fmla="*/ 4 h 214"/>
                <a:gd name="T54" fmla="*/ 8 w 476"/>
                <a:gd name="T55" fmla="*/ 0 h 214"/>
                <a:gd name="T56" fmla="*/ 8 w 476"/>
                <a:gd name="T57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76" h="214">
                  <a:moveTo>
                    <a:pt x="8" y="0"/>
                  </a:moveTo>
                  <a:lnTo>
                    <a:pt x="60" y="21"/>
                  </a:lnTo>
                  <a:lnTo>
                    <a:pt x="105" y="41"/>
                  </a:lnTo>
                  <a:lnTo>
                    <a:pt x="149" y="61"/>
                  </a:lnTo>
                  <a:lnTo>
                    <a:pt x="190" y="79"/>
                  </a:lnTo>
                  <a:lnTo>
                    <a:pt x="232" y="97"/>
                  </a:lnTo>
                  <a:lnTo>
                    <a:pt x="275" y="114"/>
                  </a:lnTo>
                  <a:lnTo>
                    <a:pt x="322" y="132"/>
                  </a:lnTo>
                  <a:lnTo>
                    <a:pt x="375" y="148"/>
                  </a:lnTo>
                  <a:lnTo>
                    <a:pt x="419" y="164"/>
                  </a:lnTo>
                  <a:lnTo>
                    <a:pt x="464" y="181"/>
                  </a:lnTo>
                  <a:lnTo>
                    <a:pt x="474" y="190"/>
                  </a:lnTo>
                  <a:lnTo>
                    <a:pt x="476" y="203"/>
                  </a:lnTo>
                  <a:lnTo>
                    <a:pt x="468" y="213"/>
                  </a:lnTo>
                  <a:lnTo>
                    <a:pt x="454" y="214"/>
                  </a:lnTo>
                  <a:lnTo>
                    <a:pt x="410" y="195"/>
                  </a:lnTo>
                  <a:lnTo>
                    <a:pt x="389" y="185"/>
                  </a:lnTo>
                  <a:lnTo>
                    <a:pt x="366" y="176"/>
                  </a:lnTo>
                  <a:lnTo>
                    <a:pt x="314" y="157"/>
                  </a:lnTo>
                  <a:lnTo>
                    <a:pt x="266" y="138"/>
                  </a:lnTo>
                  <a:lnTo>
                    <a:pt x="224" y="119"/>
                  </a:lnTo>
                  <a:lnTo>
                    <a:pt x="184" y="98"/>
                  </a:lnTo>
                  <a:lnTo>
                    <a:pt x="144" y="76"/>
                  </a:lnTo>
                  <a:lnTo>
                    <a:pt x="101" y="54"/>
                  </a:lnTo>
                  <a:lnTo>
                    <a:pt x="54" y="32"/>
                  </a:lnTo>
                  <a:lnTo>
                    <a:pt x="4" y="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6" name="Freeform 232"/>
            <p:cNvSpPr>
              <a:spLocks/>
            </p:cNvSpPr>
            <p:nvPr/>
          </p:nvSpPr>
          <p:spPr bwMode="auto">
            <a:xfrm>
              <a:off x="3476" y="3850"/>
              <a:ext cx="140" cy="68"/>
            </a:xfrm>
            <a:custGeom>
              <a:avLst/>
              <a:gdLst>
                <a:gd name="T0" fmla="*/ 421 w 421"/>
                <a:gd name="T1" fmla="*/ 11 h 203"/>
                <a:gd name="T2" fmla="*/ 382 w 421"/>
                <a:gd name="T3" fmla="*/ 29 h 203"/>
                <a:gd name="T4" fmla="*/ 347 w 421"/>
                <a:gd name="T5" fmla="*/ 47 h 203"/>
                <a:gd name="T6" fmla="*/ 305 w 421"/>
                <a:gd name="T7" fmla="*/ 68 h 203"/>
                <a:gd name="T8" fmla="*/ 267 w 421"/>
                <a:gd name="T9" fmla="*/ 86 h 203"/>
                <a:gd name="T10" fmla="*/ 232 w 421"/>
                <a:gd name="T11" fmla="*/ 104 h 203"/>
                <a:gd name="T12" fmla="*/ 198 w 421"/>
                <a:gd name="T13" fmla="*/ 122 h 203"/>
                <a:gd name="T14" fmla="*/ 163 w 421"/>
                <a:gd name="T15" fmla="*/ 139 h 203"/>
                <a:gd name="T16" fmla="*/ 127 w 421"/>
                <a:gd name="T17" fmla="*/ 158 h 203"/>
                <a:gd name="T18" fmla="*/ 88 w 421"/>
                <a:gd name="T19" fmla="*/ 176 h 203"/>
                <a:gd name="T20" fmla="*/ 45 w 421"/>
                <a:gd name="T21" fmla="*/ 197 h 203"/>
                <a:gd name="T22" fmla="*/ 22 w 421"/>
                <a:gd name="T23" fmla="*/ 203 h 203"/>
                <a:gd name="T24" fmla="*/ 8 w 421"/>
                <a:gd name="T25" fmla="*/ 202 h 203"/>
                <a:gd name="T26" fmla="*/ 0 w 421"/>
                <a:gd name="T27" fmla="*/ 192 h 203"/>
                <a:gd name="T28" fmla="*/ 0 w 421"/>
                <a:gd name="T29" fmla="*/ 180 h 203"/>
                <a:gd name="T30" fmla="*/ 12 w 421"/>
                <a:gd name="T31" fmla="*/ 171 h 203"/>
                <a:gd name="T32" fmla="*/ 31 w 421"/>
                <a:gd name="T33" fmla="*/ 162 h 203"/>
                <a:gd name="T34" fmla="*/ 75 w 421"/>
                <a:gd name="T35" fmla="*/ 142 h 203"/>
                <a:gd name="T36" fmla="*/ 114 w 421"/>
                <a:gd name="T37" fmla="*/ 126 h 203"/>
                <a:gd name="T38" fmla="*/ 151 w 421"/>
                <a:gd name="T39" fmla="*/ 110 h 203"/>
                <a:gd name="T40" fmla="*/ 187 w 421"/>
                <a:gd name="T41" fmla="*/ 96 h 203"/>
                <a:gd name="T42" fmla="*/ 222 w 421"/>
                <a:gd name="T43" fmla="*/ 82 h 203"/>
                <a:gd name="T44" fmla="*/ 258 w 421"/>
                <a:gd name="T45" fmla="*/ 66 h 203"/>
                <a:gd name="T46" fmla="*/ 297 w 421"/>
                <a:gd name="T47" fmla="*/ 49 h 203"/>
                <a:gd name="T48" fmla="*/ 340 w 421"/>
                <a:gd name="T49" fmla="*/ 30 h 203"/>
                <a:gd name="T50" fmla="*/ 377 w 421"/>
                <a:gd name="T51" fmla="*/ 15 h 203"/>
                <a:gd name="T52" fmla="*/ 417 w 421"/>
                <a:gd name="T53" fmla="*/ 0 h 203"/>
                <a:gd name="T54" fmla="*/ 421 w 421"/>
                <a:gd name="T55" fmla="*/ 11 h 203"/>
                <a:gd name="T56" fmla="*/ 421 w 421"/>
                <a:gd name="T57" fmla="*/ 1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1" h="203">
                  <a:moveTo>
                    <a:pt x="421" y="11"/>
                  </a:moveTo>
                  <a:lnTo>
                    <a:pt x="382" y="29"/>
                  </a:lnTo>
                  <a:lnTo>
                    <a:pt x="347" y="47"/>
                  </a:lnTo>
                  <a:lnTo>
                    <a:pt x="305" y="68"/>
                  </a:lnTo>
                  <a:lnTo>
                    <a:pt x="267" y="86"/>
                  </a:lnTo>
                  <a:lnTo>
                    <a:pt x="232" y="104"/>
                  </a:lnTo>
                  <a:lnTo>
                    <a:pt x="198" y="122"/>
                  </a:lnTo>
                  <a:lnTo>
                    <a:pt x="163" y="139"/>
                  </a:lnTo>
                  <a:lnTo>
                    <a:pt x="127" y="158"/>
                  </a:lnTo>
                  <a:lnTo>
                    <a:pt x="88" y="176"/>
                  </a:lnTo>
                  <a:lnTo>
                    <a:pt x="45" y="197"/>
                  </a:lnTo>
                  <a:lnTo>
                    <a:pt x="22" y="203"/>
                  </a:lnTo>
                  <a:lnTo>
                    <a:pt x="8" y="202"/>
                  </a:lnTo>
                  <a:lnTo>
                    <a:pt x="0" y="192"/>
                  </a:lnTo>
                  <a:lnTo>
                    <a:pt x="0" y="180"/>
                  </a:lnTo>
                  <a:lnTo>
                    <a:pt x="12" y="171"/>
                  </a:lnTo>
                  <a:lnTo>
                    <a:pt x="31" y="162"/>
                  </a:lnTo>
                  <a:lnTo>
                    <a:pt x="75" y="142"/>
                  </a:lnTo>
                  <a:lnTo>
                    <a:pt x="114" y="126"/>
                  </a:lnTo>
                  <a:lnTo>
                    <a:pt x="151" y="110"/>
                  </a:lnTo>
                  <a:lnTo>
                    <a:pt x="187" y="96"/>
                  </a:lnTo>
                  <a:lnTo>
                    <a:pt x="222" y="82"/>
                  </a:lnTo>
                  <a:lnTo>
                    <a:pt x="258" y="66"/>
                  </a:lnTo>
                  <a:lnTo>
                    <a:pt x="297" y="49"/>
                  </a:lnTo>
                  <a:lnTo>
                    <a:pt x="340" y="30"/>
                  </a:lnTo>
                  <a:lnTo>
                    <a:pt x="377" y="15"/>
                  </a:lnTo>
                  <a:lnTo>
                    <a:pt x="417" y="0"/>
                  </a:lnTo>
                  <a:lnTo>
                    <a:pt x="421" y="11"/>
                  </a:lnTo>
                  <a:lnTo>
                    <a:pt x="42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7" name="Freeform 233"/>
            <p:cNvSpPr>
              <a:spLocks/>
            </p:cNvSpPr>
            <p:nvPr/>
          </p:nvSpPr>
          <p:spPr bwMode="auto">
            <a:xfrm>
              <a:off x="3491" y="3820"/>
              <a:ext cx="112" cy="58"/>
            </a:xfrm>
            <a:custGeom>
              <a:avLst/>
              <a:gdLst>
                <a:gd name="T0" fmla="*/ 334 w 336"/>
                <a:gd name="T1" fmla="*/ 10 h 175"/>
                <a:gd name="T2" fmla="*/ 291 w 336"/>
                <a:gd name="T3" fmla="*/ 35 h 175"/>
                <a:gd name="T4" fmla="*/ 253 w 336"/>
                <a:gd name="T5" fmla="*/ 58 h 175"/>
                <a:gd name="T6" fmla="*/ 216 w 336"/>
                <a:gd name="T7" fmla="*/ 80 h 175"/>
                <a:gd name="T8" fmla="*/ 171 w 336"/>
                <a:gd name="T9" fmla="*/ 100 h 175"/>
                <a:gd name="T10" fmla="*/ 22 w 336"/>
                <a:gd name="T11" fmla="*/ 175 h 175"/>
                <a:gd name="T12" fmla="*/ 0 w 336"/>
                <a:gd name="T13" fmla="*/ 174 h 175"/>
                <a:gd name="T14" fmla="*/ 3 w 336"/>
                <a:gd name="T15" fmla="*/ 152 h 175"/>
                <a:gd name="T16" fmla="*/ 22 w 336"/>
                <a:gd name="T17" fmla="*/ 138 h 175"/>
                <a:gd name="T18" fmla="*/ 41 w 336"/>
                <a:gd name="T19" fmla="*/ 126 h 175"/>
                <a:gd name="T20" fmla="*/ 80 w 336"/>
                <a:gd name="T21" fmla="*/ 111 h 175"/>
                <a:gd name="T22" fmla="*/ 163 w 336"/>
                <a:gd name="T23" fmla="*/ 81 h 175"/>
                <a:gd name="T24" fmla="*/ 208 w 336"/>
                <a:gd name="T25" fmla="*/ 62 h 175"/>
                <a:gd name="T26" fmla="*/ 247 w 336"/>
                <a:gd name="T27" fmla="*/ 44 h 175"/>
                <a:gd name="T28" fmla="*/ 284 w 336"/>
                <a:gd name="T29" fmla="*/ 23 h 175"/>
                <a:gd name="T30" fmla="*/ 328 w 336"/>
                <a:gd name="T31" fmla="*/ 0 h 175"/>
                <a:gd name="T32" fmla="*/ 336 w 336"/>
                <a:gd name="T33" fmla="*/ 2 h 175"/>
                <a:gd name="T34" fmla="*/ 334 w 336"/>
                <a:gd name="T35" fmla="*/ 10 h 175"/>
                <a:gd name="T36" fmla="*/ 334 w 336"/>
                <a:gd name="T37" fmla="*/ 1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6" h="175">
                  <a:moveTo>
                    <a:pt x="334" y="10"/>
                  </a:moveTo>
                  <a:lnTo>
                    <a:pt x="291" y="35"/>
                  </a:lnTo>
                  <a:lnTo>
                    <a:pt x="253" y="58"/>
                  </a:lnTo>
                  <a:lnTo>
                    <a:pt x="216" y="80"/>
                  </a:lnTo>
                  <a:lnTo>
                    <a:pt x="171" y="100"/>
                  </a:lnTo>
                  <a:lnTo>
                    <a:pt x="22" y="175"/>
                  </a:lnTo>
                  <a:lnTo>
                    <a:pt x="0" y="174"/>
                  </a:lnTo>
                  <a:lnTo>
                    <a:pt x="3" y="152"/>
                  </a:lnTo>
                  <a:lnTo>
                    <a:pt x="22" y="138"/>
                  </a:lnTo>
                  <a:lnTo>
                    <a:pt x="41" y="126"/>
                  </a:lnTo>
                  <a:lnTo>
                    <a:pt x="80" y="111"/>
                  </a:lnTo>
                  <a:lnTo>
                    <a:pt x="163" y="81"/>
                  </a:lnTo>
                  <a:lnTo>
                    <a:pt x="208" y="62"/>
                  </a:lnTo>
                  <a:lnTo>
                    <a:pt x="247" y="44"/>
                  </a:lnTo>
                  <a:lnTo>
                    <a:pt x="284" y="23"/>
                  </a:lnTo>
                  <a:lnTo>
                    <a:pt x="328" y="0"/>
                  </a:lnTo>
                  <a:lnTo>
                    <a:pt x="336" y="2"/>
                  </a:lnTo>
                  <a:lnTo>
                    <a:pt x="334" y="10"/>
                  </a:lnTo>
                  <a:lnTo>
                    <a:pt x="33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8" name="Freeform 234"/>
            <p:cNvSpPr>
              <a:spLocks/>
            </p:cNvSpPr>
            <p:nvPr/>
          </p:nvSpPr>
          <p:spPr bwMode="auto">
            <a:xfrm>
              <a:off x="3464" y="3764"/>
              <a:ext cx="149" cy="48"/>
            </a:xfrm>
            <a:custGeom>
              <a:avLst/>
              <a:gdLst>
                <a:gd name="T0" fmla="*/ 21 w 447"/>
                <a:gd name="T1" fmla="*/ 0 h 143"/>
                <a:gd name="T2" fmla="*/ 52 w 447"/>
                <a:gd name="T3" fmla="*/ 14 h 143"/>
                <a:gd name="T4" fmla="*/ 80 w 447"/>
                <a:gd name="T5" fmla="*/ 26 h 143"/>
                <a:gd name="T6" fmla="*/ 130 w 447"/>
                <a:gd name="T7" fmla="*/ 45 h 143"/>
                <a:gd name="T8" fmla="*/ 180 w 447"/>
                <a:gd name="T9" fmla="*/ 61 h 143"/>
                <a:gd name="T10" fmla="*/ 239 w 447"/>
                <a:gd name="T11" fmla="*/ 78 h 143"/>
                <a:gd name="T12" fmla="*/ 349 w 447"/>
                <a:gd name="T13" fmla="*/ 98 h 143"/>
                <a:gd name="T14" fmla="*/ 433 w 447"/>
                <a:gd name="T15" fmla="*/ 125 h 143"/>
                <a:gd name="T16" fmla="*/ 442 w 447"/>
                <a:gd name="T17" fmla="*/ 129 h 143"/>
                <a:gd name="T18" fmla="*/ 447 w 447"/>
                <a:gd name="T19" fmla="*/ 134 h 143"/>
                <a:gd name="T20" fmla="*/ 442 w 447"/>
                <a:gd name="T21" fmla="*/ 140 h 143"/>
                <a:gd name="T22" fmla="*/ 431 w 447"/>
                <a:gd name="T23" fmla="*/ 143 h 143"/>
                <a:gd name="T24" fmla="*/ 345 w 447"/>
                <a:gd name="T25" fmla="*/ 116 h 143"/>
                <a:gd name="T26" fmla="*/ 291 w 447"/>
                <a:gd name="T27" fmla="*/ 102 h 143"/>
                <a:gd name="T28" fmla="*/ 237 w 447"/>
                <a:gd name="T29" fmla="*/ 88 h 143"/>
                <a:gd name="T30" fmla="*/ 8 w 447"/>
                <a:gd name="T31" fmla="*/ 27 h 143"/>
                <a:gd name="T32" fmla="*/ 0 w 447"/>
                <a:gd name="T33" fmla="*/ 18 h 143"/>
                <a:gd name="T34" fmla="*/ 0 w 447"/>
                <a:gd name="T35" fmla="*/ 8 h 143"/>
                <a:gd name="T36" fmla="*/ 8 w 447"/>
                <a:gd name="T37" fmla="*/ 0 h 143"/>
                <a:gd name="T38" fmla="*/ 21 w 447"/>
                <a:gd name="T39" fmla="*/ 0 h 143"/>
                <a:gd name="T40" fmla="*/ 21 w 447"/>
                <a:gd name="T4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" h="143">
                  <a:moveTo>
                    <a:pt x="21" y="0"/>
                  </a:moveTo>
                  <a:lnTo>
                    <a:pt x="52" y="14"/>
                  </a:lnTo>
                  <a:lnTo>
                    <a:pt x="80" y="26"/>
                  </a:lnTo>
                  <a:lnTo>
                    <a:pt x="130" y="45"/>
                  </a:lnTo>
                  <a:lnTo>
                    <a:pt x="180" y="61"/>
                  </a:lnTo>
                  <a:lnTo>
                    <a:pt x="239" y="78"/>
                  </a:lnTo>
                  <a:lnTo>
                    <a:pt x="349" y="98"/>
                  </a:lnTo>
                  <a:lnTo>
                    <a:pt x="433" y="125"/>
                  </a:lnTo>
                  <a:lnTo>
                    <a:pt x="442" y="129"/>
                  </a:lnTo>
                  <a:lnTo>
                    <a:pt x="447" y="134"/>
                  </a:lnTo>
                  <a:lnTo>
                    <a:pt x="442" y="140"/>
                  </a:lnTo>
                  <a:lnTo>
                    <a:pt x="431" y="143"/>
                  </a:lnTo>
                  <a:lnTo>
                    <a:pt x="345" y="116"/>
                  </a:lnTo>
                  <a:lnTo>
                    <a:pt x="291" y="102"/>
                  </a:lnTo>
                  <a:lnTo>
                    <a:pt x="237" y="88"/>
                  </a:lnTo>
                  <a:lnTo>
                    <a:pt x="8" y="27"/>
                  </a:lnTo>
                  <a:lnTo>
                    <a:pt x="0" y="18"/>
                  </a:lnTo>
                  <a:lnTo>
                    <a:pt x="0" y="8"/>
                  </a:lnTo>
                  <a:lnTo>
                    <a:pt x="8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9" name="Freeform 235"/>
            <p:cNvSpPr>
              <a:spLocks/>
            </p:cNvSpPr>
            <p:nvPr/>
          </p:nvSpPr>
          <p:spPr bwMode="auto">
            <a:xfrm>
              <a:off x="3475" y="3793"/>
              <a:ext cx="78" cy="27"/>
            </a:xfrm>
            <a:custGeom>
              <a:avLst/>
              <a:gdLst>
                <a:gd name="T0" fmla="*/ 8 w 235"/>
                <a:gd name="T1" fmla="*/ 0 h 80"/>
                <a:gd name="T2" fmla="*/ 93 w 235"/>
                <a:gd name="T3" fmla="*/ 24 h 80"/>
                <a:gd name="T4" fmla="*/ 119 w 235"/>
                <a:gd name="T5" fmla="*/ 37 h 80"/>
                <a:gd name="T6" fmla="*/ 146 w 235"/>
                <a:gd name="T7" fmla="*/ 45 h 80"/>
                <a:gd name="T8" fmla="*/ 188 w 235"/>
                <a:gd name="T9" fmla="*/ 58 h 80"/>
                <a:gd name="T10" fmla="*/ 230 w 235"/>
                <a:gd name="T11" fmla="*/ 68 h 80"/>
                <a:gd name="T12" fmla="*/ 235 w 235"/>
                <a:gd name="T13" fmla="*/ 75 h 80"/>
                <a:gd name="T14" fmla="*/ 229 w 235"/>
                <a:gd name="T15" fmla="*/ 80 h 80"/>
                <a:gd name="T16" fmla="*/ 142 w 235"/>
                <a:gd name="T17" fmla="*/ 63 h 80"/>
                <a:gd name="T18" fmla="*/ 86 w 235"/>
                <a:gd name="T19" fmla="*/ 41 h 80"/>
                <a:gd name="T20" fmla="*/ 47 w 235"/>
                <a:gd name="T21" fmla="*/ 24 h 80"/>
                <a:gd name="T22" fmla="*/ 6 w 235"/>
                <a:gd name="T23" fmla="*/ 10 h 80"/>
                <a:gd name="T24" fmla="*/ 0 w 235"/>
                <a:gd name="T25" fmla="*/ 4 h 80"/>
                <a:gd name="T26" fmla="*/ 8 w 235"/>
                <a:gd name="T27" fmla="*/ 0 h 80"/>
                <a:gd name="T28" fmla="*/ 8 w 235"/>
                <a:gd name="T2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5" h="80">
                  <a:moveTo>
                    <a:pt x="8" y="0"/>
                  </a:moveTo>
                  <a:lnTo>
                    <a:pt x="93" y="24"/>
                  </a:lnTo>
                  <a:lnTo>
                    <a:pt x="119" y="37"/>
                  </a:lnTo>
                  <a:lnTo>
                    <a:pt x="146" y="45"/>
                  </a:lnTo>
                  <a:lnTo>
                    <a:pt x="188" y="58"/>
                  </a:lnTo>
                  <a:lnTo>
                    <a:pt x="230" y="68"/>
                  </a:lnTo>
                  <a:lnTo>
                    <a:pt x="235" y="75"/>
                  </a:lnTo>
                  <a:lnTo>
                    <a:pt x="229" y="80"/>
                  </a:lnTo>
                  <a:lnTo>
                    <a:pt x="142" y="63"/>
                  </a:lnTo>
                  <a:lnTo>
                    <a:pt x="86" y="41"/>
                  </a:lnTo>
                  <a:lnTo>
                    <a:pt x="47" y="24"/>
                  </a:lnTo>
                  <a:lnTo>
                    <a:pt x="6" y="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0" name="Freeform 236"/>
            <p:cNvSpPr>
              <a:spLocks/>
            </p:cNvSpPr>
            <p:nvPr/>
          </p:nvSpPr>
          <p:spPr bwMode="auto">
            <a:xfrm>
              <a:off x="3475" y="3809"/>
              <a:ext cx="51" cy="25"/>
            </a:xfrm>
            <a:custGeom>
              <a:avLst/>
              <a:gdLst>
                <a:gd name="T0" fmla="*/ 7 w 155"/>
                <a:gd name="T1" fmla="*/ 0 h 75"/>
                <a:gd name="T2" fmla="*/ 77 w 155"/>
                <a:gd name="T3" fmla="*/ 18 h 75"/>
                <a:gd name="T4" fmla="*/ 115 w 155"/>
                <a:gd name="T5" fmla="*/ 42 h 75"/>
                <a:gd name="T6" fmla="*/ 153 w 155"/>
                <a:gd name="T7" fmla="*/ 66 h 75"/>
                <a:gd name="T8" fmla="*/ 155 w 155"/>
                <a:gd name="T9" fmla="*/ 74 h 75"/>
                <a:gd name="T10" fmla="*/ 148 w 155"/>
                <a:gd name="T11" fmla="*/ 75 h 75"/>
                <a:gd name="T12" fmla="*/ 66 w 155"/>
                <a:gd name="T13" fmla="*/ 39 h 75"/>
                <a:gd name="T14" fmla="*/ 37 w 155"/>
                <a:gd name="T15" fmla="*/ 24 h 75"/>
                <a:gd name="T16" fmla="*/ 4 w 155"/>
                <a:gd name="T17" fmla="*/ 12 h 75"/>
                <a:gd name="T18" fmla="*/ 0 w 155"/>
                <a:gd name="T19" fmla="*/ 6 h 75"/>
                <a:gd name="T20" fmla="*/ 7 w 155"/>
                <a:gd name="T21" fmla="*/ 0 h 75"/>
                <a:gd name="T22" fmla="*/ 7 w 155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5" h="75">
                  <a:moveTo>
                    <a:pt x="7" y="0"/>
                  </a:moveTo>
                  <a:lnTo>
                    <a:pt x="77" y="18"/>
                  </a:lnTo>
                  <a:lnTo>
                    <a:pt x="115" y="42"/>
                  </a:lnTo>
                  <a:lnTo>
                    <a:pt x="153" y="66"/>
                  </a:lnTo>
                  <a:lnTo>
                    <a:pt x="155" y="74"/>
                  </a:lnTo>
                  <a:lnTo>
                    <a:pt x="148" y="75"/>
                  </a:lnTo>
                  <a:lnTo>
                    <a:pt x="66" y="39"/>
                  </a:lnTo>
                  <a:lnTo>
                    <a:pt x="37" y="24"/>
                  </a:lnTo>
                  <a:lnTo>
                    <a:pt x="4" y="12"/>
                  </a:lnTo>
                  <a:lnTo>
                    <a:pt x="0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1" name="Freeform 237"/>
            <p:cNvSpPr>
              <a:spLocks/>
            </p:cNvSpPr>
            <p:nvPr/>
          </p:nvSpPr>
          <p:spPr bwMode="auto">
            <a:xfrm>
              <a:off x="3475" y="3823"/>
              <a:ext cx="35" cy="20"/>
            </a:xfrm>
            <a:custGeom>
              <a:avLst/>
              <a:gdLst>
                <a:gd name="T0" fmla="*/ 8 w 105"/>
                <a:gd name="T1" fmla="*/ 0 h 62"/>
                <a:gd name="T2" fmla="*/ 37 w 105"/>
                <a:gd name="T3" fmla="*/ 14 h 62"/>
                <a:gd name="T4" fmla="*/ 102 w 105"/>
                <a:gd name="T5" fmla="*/ 53 h 62"/>
                <a:gd name="T6" fmla="*/ 105 w 105"/>
                <a:gd name="T7" fmla="*/ 59 h 62"/>
                <a:gd name="T8" fmla="*/ 97 w 105"/>
                <a:gd name="T9" fmla="*/ 62 h 62"/>
                <a:gd name="T10" fmla="*/ 29 w 105"/>
                <a:gd name="T11" fmla="*/ 28 h 62"/>
                <a:gd name="T12" fmla="*/ 16 w 105"/>
                <a:gd name="T13" fmla="*/ 19 h 62"/>
                <a:gd name="T14" fmla="*/ 3 w 105"/>
                <a:gd name="T15" fmla="*/ 10 h 62"/>
                <a:gd name="T16" fmla="*/ 0 w 105"/>
                <a:gd name="T17" fmla="*/ 4 h 62"/>
                <a:gd name="T18" fmla="*/ 8 w 105"/>
                <a:gd name="T19" fmla="*/ 0 h 62"/>
                <a:gd name="T20" fmla="*/ 8 w 105"/>
                <a:gd name="T2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62">
                  <a:moveTo>
                    <a:pt x="8" y="0"/>
                  </a:moveTo>
                  <a:lnTo>
                    <a:pt x="37" y="14"/>
                  </a:lnTo>
                  <a:lnTo>
                    <a:pt x="102" y="53"/>
                  </a:lnTo>
                  <a:lnTo>
                    <a:pt x="105" y="59"/>
                  </a:lnTo>
                  <a:lnTo>
                    <a:pt x="97" y="62"/>
                  </a:lnTo>
                  <a:lnTo>
                    <a:pt x="29" y="28"/>
                  </a:lnTo>
                  <a:lnTo>
                    <a:pt x="16" y="19"/>
                  </a:lnTo>
                  <a:lnTo>
                    <a:pt x="3" y="10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2" name="Freeform 238"/>
            <p:cNvSpPr>
              <a:spLocks/>
            </p:cNvSpPr>
            <p:nvPr/>
          </p:nvSpPr>
          <p:spPr bwMode="auto">
            <a:xfrm>
              <a:off x="3501" y="3823"/>
              <a:ext cx="59" cy="27"/>
            </a:xfrm>
            <a:custGeom>
              <a:avLst/>
              <a:gdLst>
                <a:gd name="T0" fmla="*/ 174 w 175"/>
                <a:gd name="T1" fmla="*/ 11 h 80"/>
                <a:gd name="T2" fmla="*/ 154 w 175"/>
                <a:gd name="T3" fmla="*/ 22 h 80"/>
                <a:gd name="T4" fmla="*/ 135 w 175"/>
                <a:gd name="T5" fmla="*/ 33 h 80"/>
                <a:gd name="T6" fmla="*/ 99 w 175"/>
                <a:gd name="T7" fmla="*/ 48 h 80"/>
                <a:gd name="T8" fmla="*/ 61 w 175"/>
                <a:gd name="T9" fmla="*/ 62 h 80"/>
                <a:gd name="T10" fmla="*/ 19 w 175"/>
                <a:gd name="T11" fmla="*/ 80 h 80"/>
                <a:gd name="T12" fmla="*/ 2 w 175"/>
                <a:gd name="T13" fmla="*/ 73 h 80"/>
                <a:gd name="T14" fmla="*/ 0 w 175"/>
                <a:gd name="T15" fmla="*/ 62 h 80"/>
                <a:gd name="T16" fmla="*/ 8 w 175"/>
                <a:gd name="T17" fmla="*/ 55 h 80"/>
                <a:gd name="T18" fmla="*/ 167 w 175"/>
                <a:gd name="T19" fmla="*/ 0 h 80"/>
                <a:gd name="T20" fmla="*/ 175 w 175"/>
                <a:gd name="T21" fmla="*/ 3 h 80"/>
                <a:gd name="T22" fmla="*/ 174 w 175"/>
                <a:gd name="T23" fmla="*/ 11 h 80"/>
                <a:gd name="T24" fmla="*/ 174 w 175"/>
                <a:gd name="T25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80">
                  <a:moveTo>
                    <a:pt x="174" y="11"/>
                  </a:moveTo>
                  <a:lnTo>
                    <a:pt x="154" y="22"/>
                  </a:lnTo>
                  <a:lnTo>
                    <a:pt x="135" y="33"/>
                  </a:lnTo>
                  <a:lnTo>
                    <a:pt x="99" y="48"/>
                  </a:lnTo>
                  <a:lnTo>
                    <a:pt x="61" y="62"/>
                  </a:lnTo>
                  <a:lnTo>
                    <a:pt x="19" y="80"/>
                  </a:lnTo>
                  <a:lnTo>
                    <a:pt x="2" y="73"/>
                  </a:lnTo>
                  <a:lnTo>
                    <a:pt x="0" y="62"/>
                  </a:lnTo>
                  <a:lnTo>
                    <a:pt x="8" y="55"/>
                  </a:lnTo>
                  <a:lnTo>
                    <a:pt x="167" y="0"/>
                  </a:lnTo>
                  <a:lnTo>
                    <a:pt x="175" y="3"/>
                  </a:lnTo>
                  <a:lnTo>
                    <a:pt x="174" y="11"/>
                  </a:lnTo>
                  <a:lnTo>
                    <a:pt x="17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3" name="Freeform 239"/>
            <p:cNvSpPr>
              <a:spLocks/>
            </p:cNvSpPr>
            <p:nvPr/>
          </p:nvSpPr>
          <p:spPr bwMode="auto">
            <a:xfrm>
              <a:off x="3480" y="3817"/>
              <a:ext cx="44" cy="22"/>
            </a:xfrm>
            <a:custGeom>
              <a:avLst/>
              <a:gdLst>
                <a:gd name="T0" fmla="*/ 8 w 133"/>
                <a:gd name="T1" fmla="*/ 45 h 67"/>
                <a:gd name="T2" fmla="*/ 67 w 133"/>
                <a:gd name="T3" fmla="*/ 22 h 67"/>
                <a:gd name="T4" fmla="*/ 125 w 133"/>
                <a:gd name="T5" fmla="*/ 0 h 67"/>
                <a:gd name="T6" fmla="*/ 133 w 133"/>
                <a:gd name="T7" fmla="*/ 4 h 67"/>
                <a:gd name="T8" fmla="*/ 129 w 133"/>
                <a:gd name="T9" fmla="*/ 12 h 67"/>
                <a:gd name="T10" fmla="*/ 73 w 133"/>
                <a:gd name="T11" fmla="*/ 39 h 67"/>
                <a:gd name="T12" fmla="*/ 48 w 133"/>
                <a:gd name="T13" fmla="*/ 54 h 67"/>
                <a:gd name="T14" fmla="*/ 15 w 133"/>
                <a:gd name="T15" fmla="*/ 67 h 67"/>
                <a:gd name="T16" fmla="*/ 0 w 133"/>
                <a:gd name="T17" fmla="*/ 61 h 67"/>
                <a:gd name="T18" fmla="*/ 8 w 133"/>
                <a:gd name="T19" fmla="*/ 45 h 67"/>
                <a:gd name="T20" fmla="*/ 8 w 133"/>
                <a:gd name="T21" fmla="*/ 4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67">
                  <a:moveTo>
                    <a:pt x="8" y="45"/>
                  </a:moveTo>
                  <a:lnTo>
                    <a:pt x="67" y="22"/>
                  </a:lnTo>
                  <a:lnTo>
                    <a:pt x="125" y="0"/>
                  </a:lnTo>
                  <a:lnTo>
                    <a:pt x="133" y="4"/>
                  </a:lnTo>
                  <a:lnTo>
                    <a:pt x="129" y="12"/>
                  </a:lnTo>
                  <a:lnTo>
                    <a:pt x="73" y="39"/>
                  </a:lnTo>
                  <a:lnTo>
                    <a:pt x="48" y="54"/>
                  </a:lnTo>
                  <a:lnTo>
                    <a:pt x="15" y="67"/>
                  </a:lnTo>
                  <a:lnTo>
                    <a:pt x="0" y="61"/>
                  </a:lnTo>
                  <a:lnTo>
                    <a:pt x="8" y="45"/>
                  </a:lnTo>
                  <a:lnTo>
                    <a:pt x="8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4" name="Freeform 240"/>
            <p:cNvSpPr>
              <a:spLocks/>
            </p:cNvSpPr>
            <p:nvPr/>
          </p:nvSpPr>
          <p:spPr bwMode="auto">
            <a:xfrm>
              <a:off x="3479" y="3801"/>
              <a:ext cx="29" cy="14"/>
            </a:xfrm>
            <a:custGeom>
              <a:avLst/>
              <a:gdLst>
                <a:gd name="T0" fmla="*/ 8 w 88"/>
                <a:gd name="T1" fmla="*/ 21 h 40"/>
                <a:gd name="T2" fmla="*/ 35 w 88"/>
                <a:gd name="T3" fmla="*/ 12 h 40"/>
                <a:gd name="T4" fmla="*/ 80 w 88"/>
                <a:gd name="T5" fmla="*/ 0 h 40"/>
                <a:gd name="T6" fmla="*/ 88 w 88"/>
                <a:gd name="T7" fmla="*/ 4 h 40"/>
                <a:gd name="T8" fmla="*/ 84 w 88"/>
                <a:gd name="T9" fmla="*/ 12 h 40"/>
                <a:gd name="T10" fmla="*/ 62 w 88"/>
                <a:gd name="T11" fmla="*/ 24 h 40"/>
                <a:gd name="T12" fmla="*/ 39 w 88"/>
                <a:gd name="T13" fmla="*/ 35 h 40"/>
                <a:gd name="T14" fmla="*/ 10 w 88"/>
                <a:gd name="T15" fmla="*/ 40 h 40"/>
                <a:gd name="T16" fmla="*/ 0 w 88"/>
                <a:gd name="T17" fmla="*/ 33 h 40"/>
                <a:gd name="T18" fmla="*/ 8 w 88"/>
                <a:gd name="T19" fmla="*/ 21 h 40"/>
                <a:gd name="T20" fmla="*/ 8 w 88"/>
                <a:gd name="T21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40">
                  <a:moveTo>
                    <a:pt x="8" y="21"/>
                  </a:moveTo>
                  <a:lnTo>
                    <a:pt x="35" y="12"/>
                  </a:lnTo>
                  <a:lnTo>
                    <a:pt x="80" y="0"/>
                  </a:lnTo>
                  <a:lnTo>
                    <a:pt x="88" y="4"/>
                  </a:lnTo>
                  <a:lnTo>
                    <a:pt x="84" y="12"/>
                  </a:lnTo>
                  <a:lnTo>
                    <a:pt x="62" y="24"/>
                  </a:lnTo>
                  <a:lnTo>
                    <a:pt x="39" y="35"/>
                  </a:lnTo>
                  <a:lnTo>
                    <a:pt x="10" y="40"/>
                  </a:lnTo>
                  <a:lnTo>
                    <a:pt x="0" y="33"/>
                  </a:lnTo>
                  <a:lnTo>
                    <a:pt x="8" y="21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5" name="Freeform 241"/>
            <p:cNvSpPr>
              <a:spLocks/>
            </p:cNvSpPr>
            <p:nvPr/>
          </p:nvSpPr>
          <p:spPr bwMode="auto">
            <a:xfrm>
              <a:off x="3480" y="3784"/>
              <a:ext cx="106" cy="36"/>
            </a:xfrm>
            <a:custGeom>
              <a:avLst/>
              <a:gdLst>
                <a:gd name="T0" fmla="*/ 6 w 318"/>
                <a:gd name="T1" fmla="*/ 0 h 106"/>
                <a:gd name="T2" fmla="*/ 94 w 318"/>
                <a:gd name="T3" fmla="*/ 33 h 106"/>
                <a:gd name="T4" fmla="*/ 151 w 318"/>
                <a:gd name="T5" fmla="*/ 50 h 106"/>
                <a:gd name="T6" fmla="*/ 203 w 318"/>
                <a:gd name="T7" fmla="*/ 58 h 106"/>
                <a:gd name="T8" fmla="*/ 310 w 318"/>
                <a:gd name="T9" fmla="*/ 84 h 106"/>
                <a:gd name="T10" fmla="*/ 318 w 318"/>
                <a:gd name="T11" fmla="*/ 99 h 106"/>
                <a:gd name="T12" fmla="*/ 311 w 318"/>
                <a:gd name="T13" fmla="*/ 106 h 106"/>
                <a:gd name="T14" fmla="*/ 302 w 318"/>
                <a:gd name="T15" fmla="*/ 106 h 106"/>
                <a:gd name="T16" fmla="*/ 247 w 318"/>
                <a:gd name="T17" fmla="*/ 88 h 106"/>
                <a:gd name="T18" fmla="*/ 196 w 318"/>
                <a:gd name="T19" fmla="*/ 75 h 106"/>
                <a:gd name="T20" fmla="*/ 90 w 318"/>
                <a:gd name="T21" fmla="*/ 44 h 106"/>
                <a:gd name="T22" fmla="*/ 46 w 318"/>
                <a:gd name="T23" fmla="*/ 27 h 106"/>
                <a:gd name="T24" fmla="*/ 4 w 318"/>
                <a:gd name="T25" fmla="*/ 11 h 106"/>
                <a:gd name="T26" fmla="*/ 0 w 318"/>
                <a:gd name="T27" fmla="*/ 4 h 106"/>
                <a:gd name="T28" fmla="*/ 6 w 318"/>
                <a:gd name="T29" fmla="*/ 0 h 106"/>
                <a:gd name="T30" fmla="*/ 6 w 318"/>
                <a:gd name="T3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8" h="106">
                  <a:moveTo>
                    <a:pt x="6" y="0"/>
                  </a:moveTo>
                  <a:lnTo>
                    <a:pt x="94" y="33"/>
                  </a:lnTo>
                  <a:lnTo>
                    <a:pt x="151" y="50"/>
                  </a:lnTo>
                  <a:lnTo>
                    <a:pt x="203" y="58"/>
                  </a:lnTo>
                  <a:lnTo>
                    <a:pt x="310" y="84"/>
                  </a:lnTo>
                  <a:lnTo>
                    <a:pt x="318" y="99"/>
                  </a:lnTo>
                  <a:lnTo>
                    <a:pt x="311" y="106"/>
                  </a:lnTo>
                  <a:lnTo>
                    <a:pt x="302" y="106"/>
                  </a:lnTo>
                  <a:lnTo>
                    <a:pt x="247" y="88"/>
                  </a:lnTo>
                  <a:lnTo>
                    <a:pt x="196" y="75"/>
                  </a:lnTo>
                  <a:lnTo>
                    <a:pt x="90" y="44"/>
                  </a:lnTo>
                  <a:lnTo>
                    <a:pt x="46" y="27"/>
                  </a:lnTo>
                  <a:lnTo>
                    <a:pt x="4" y="11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6" name="Freeform 242"/>
            <p:cNvSpPr>
              <a:spLocks/>
            </p:cNvSpPr>
            <p:nvPr/>
          </p:nvSpPr>
          <p:spPr bwMode="auto">
            <a:xfrm>
              <a:off x="3613" y="3323"/>
              <a:ext cx="22" cy="96"/>
            </a:xfrm>
            <a:custGeom>
              <a:avLst/>
              <a:gdLst>
                <a:gd name="T0" fmla="*/ 22 w 66"/>
                <a:gd name="T1" fmla="*/ 2 h 288"/>
                <a:gd name="T2" fmla="*/ 33 w 66"/>
                <a:gd name="T3" fmla="*/ 27 h 288"/>
                <a:gd name="T4" fmla="*/ 35 w 66"/>
                <a:gd name="T5" fmla="*/ 52 h 288"/>
                <a:gd name="T6" fmla="*/ 32 w 66"/>
                <a:gd name="T7" fmla="*/ 77 h 288"/>
                <a:gd name="T8" fmla="*/ 35 w 66"/>
                <a:gd name="T9" fmla="*/ 105 h 288"/>
                <a:gd name="T10" fmla="*/ 48 w 66"/>
                <a:gd name="T11" fmla="*/ 137 h 288"/>
                <a:gd name="T12" fmla="*/ 66 w 66"/>
                <a:gd name="T13" fmla="*/ 167 h 288"/>
                <a:gd name="T14" fmla="*/ 62 w 66"/>
                <a:gd name="T15" fmla="*/ 225 h 288"/>
                <a:gd name="T16" fmla="*/ 53 w 66"/>
                <a:gd name="T17" fmla="*/ 282 h 288"/>
                <a:gd name="T18" fmla="*/ 48 w 66"/>
                <a:gd name="T19" fmla="*/ 288 h 288"/>
                <a:gd name="T20" fmla="*/ 41 w 66"/>
                <a:gd name="T21" fmla="*/ 282 h 288"/>
                <a:gd name="T22" fmla="*/ 36 w 66"/>
                <a:gd name="T23" fmla="*/ 230 h 288"/>
                <a:gd name="T24" fmla="*/ 27 w 66"/>
                <a:gd name="T25" fmla="*/ 179 h 288"/>
                <a:gd name="T26" fmla="*/ 0 w 66"/>
                <a:gd name="T27" fmla="*/ 111 h 288"/>
                <a:gd name="T28" fmla="*/ 2 w 66"/>
                <a:gd name="T29" fmla="*/ 83 h 288"/>
                <a:gd name="T30" fmla="*/ 13 w 66"/>
                <a:gd name="T31" fmla="*/ 57 h 288"/>
                <a:gd name="T32" fmla="*/ 19 w 66"/>
                <a:gd name="T33" fmla="*/ 33 h 288"/>
                <a:gd name="T34" fmla="*/ 13 w 66"/>
                <a:gd name="T35" fmla="*/ 8 h 288"/>
                <a:gd name="T36" fmla="*/ 14 w 66"/>
                <a:gd name="T37" fmla="*/ 0 h 288"/>
                <a:gd name="T38" fmla="*/ 22 w 66"/>
                <a:gd name="T39" fmla="*/ 2 h 288"/>
                <a:gd name="T40" fmla="*/ 22 w 66"/>
                <a:gd name="T41" fmla="*/ 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288">
                  <a:moveTo>
                    <a:pt x="22" y="2"/>
                  </a:moveTo>
                  <a:lnTo>
                    <a:pt x="33" y="27"/>
                  </a:lnTo>
                  <a:lnTo>
                    <a:pt x="35" y="52"/>
                  </a:lnTo>
                  <a:lnTo>
                    <a:pt x="32" y="77"/>
                  </a:lnTo>
                  <a:lnTo>
                    <a:pt x="35" y="105"/>
                  </a:lnTo>
                  <a:lnTo>
                    <a:pt x="48" y="137"/>
                  </a:lnTo>
                  <a:lnTo>
                    <a:pt x="66" y="167"/>
                  </a:lnTo>
                  <a:lnTo>
                    <a:pt x="62" y="225"/>
                  </a:lnTo>
                  <a:lnTo>
                    <a:pt x="53" y="282"/>
                  </a:lnTo>
                  <a:lnTo>
                    <a:pt x="48" y="288"/>
                  </a:lnTo>
                  <a:lnTo>
                    <a:pt x="41" y="282"/>
                  </a:lnTo>
                  <a:lnTo>
                    <a:pt x="36" y="230"/>
                  </a:lnTo>
                  <a:lnTo>
                    <a:pt x="27" y="179"/>
                  </a:lnTo>
                  <a:lnTo>
                    <a:pt x="0" y="111"/>
                  </a:lnTo>
                  <a:lnTo>
                    <a:pt x="2" y="83"/>
                  </a:lnTo>
                  <a:lnTo>
                    <a:pt x="13" y="57"/>
                  </a:lnTo>
                  <a:lnTo>
                    <a:pt x="19" y="33"/>
                  </a:lnTo>
                  <a:lnTo>
                    <a:pt x="13" y="8"/>
                  </a:lnTo>
                  <a:lnTo>
                    <a:pt x="14" y="0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7" name="Freeform 243"/>
            <p:cNvSpPr>
              <a:spLocks/>
            </p:cNvSpPr>
            <p:nvPr/>
          </p:nvSpPr>
          <p:spPr bwMode="auto">
            <a:xfrm>
              <a:off x="3649" y="3383"/>
              <a:ext cx="23" cy="28"/>
            </a:xfrm>
            <a:custGeom>
              <a:avLst/>
              <a:gdLst>
                <a:gd name="T0" fmla="*/ 64 w 68"/>
                <a:gd name="T1" fmla="*/ 16 h 84"/>
                <a:gd name="T2" fmla="*/ 59 w 68"/>
                <a:gd name="T3" fmla="*/ 25 h 84"/>
                <a:gd name="T4" fmla="*/ 59 w 68"/>
                <a:gd name="T5" fmla="*/ 38 h 84"/>
                <a:gd name="T6" fmla="*/ 49 w 68"/>
                <a:gd name="T7" fmla="*/ 58 h 84"/>
                <a:gd name="T8" fmla="*/ 38 w 68"/>
                <a:gd name="T9" fmla="*/ 67 h 84"/>
                <a:gd name="T10" fmla="*/ 35 w 68"/>
                <a:gd name="T11" fmla="*/ 75 h 84"/>
                <a:gd name="T12" fmla="*/ 10 w 68"/>
                <a:gd name="T13" fmla="*/ 84 h 84"/>
                <a:gd name="T14" fmla="*/ 0 w 68"/>
                <a:gd name="T15" fmla="*/ 76 h 84"/>
                <a:gd name="T16" fmla="*/ 0 w 68"/>
                <a:gd name="T17" fmla="*/ 66 h 84"/>
                <a:gd name="T18" fmla="*/ 14 w 68"/>
                <a:gd name="T19" fmla="*/ 48 h 84"/>
                <a:gd name="T20" fmla="*/ 28 w 68"/>
                <a:gd name="T21" fmla="*/ 22 h 84"/>
                <a:gd name="T22" fmla="*/ 59 w 68"/>
                <a:gd name="T23" fmla="*/ 0 h 84"/>
                <a:gd name="T24" fmla="*/ 68 w 68"/>
                <a:gd name="T25" fmla="*/ 4 h 84"/>
                <a:gd name="T26" fmla="*/ 64 w 68"/>
                <a:gd name="T27" fmla="*/ 16 h 84"/>
                <a:gd name="T28" fmla="*/ 64 w 68"/>
                <a:gd name="T2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84">
                  <a:moveTo>
                    <a:pt x="64" y="16"/>
                  </a:moveTo>
                  <a:lnTo>
                    <a:pt x="59" y="25"/>
                  </a:lnTo>
                  <a:lnTo>
                    <a:pt x="59" y="38"/>
                  </a:lnTo>
                  <a:lnTo>
                    <a:pt x="49" y="58"/>
                  </a:lnTo>
                  <a:lnTo>
                    <a:pt x="38" y="67"/>
                  </a:lnTo>
                  <a:lnTo>
                    <a:pt x="35" y="75"/>
                  </a:lnTo>
                  <a:lnTo>
                    <a:pt x="10" y="84"/>
                  </a:lnTo>
                  <a:lnTo>
                    <a:pt x="0" y="76"/>
                  </a:lnTo>
                  <a:lnTo>
                    <a:pt x="0" y="66"/>
                  </a:lnTo>
                  <a:lnTo>
                    <a:pt x="14" y="48"/>
                  </a:lnTo>
                  <a:lnTo>
                    <a:pt x="28" y="22"/>
                  </a:lnTo>
                  <a:lnTo>
                    <a:pt x="59" y="0"/>
                  </a:lnTo>
                  <a:lnTo>
                    <a:pt x="68" y="4"/>
                  </a:lnTo>
                  <a:lnTo>
                    <a:pt x="64" y="16"/>
                  </a:lnTo>
                  <a:lnTo>
                    <a:pt x="6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8" name="Freeform 244"/>
            <p:cNvSpPr>
              <a:spLocks/>
            </p:cNvSpPr>
            <p:nvPr/>
          </p:nvSpPr>
          <p:spPr bwMode="auto">
            <a:xfrm>
              <a:off x="3646" y="3356"/>
              <a:ext cx="9" cy="37"/>
            </a:xfrm>
            <a:custGeom>
              <a:avLst/>
              <a:gdLst>
                <a:gd name="T0" fmla="*/ 18 w 27"/>
                <a:gd name="T1" fmla="*/ 1 h 111"/>
                <a:gd name="T2" fmla="*/ 22 w 27"/>
                <a:gd name="T3" fmla="*/ 23 h 111"/>
                <a:gd name="T4" fmla="*/ 27 w 27"/>
                <a:gd name="T5" fmla="*/ 46 h 111"/>
                <a:gd name="T6" fmla="*/ 24 w 27"/>
                <a:gd name="T7" fmla="*/ 78 h 111"/>
                <a:gd name="T8" fmla="*/ 16 w 27"/>
                <a:gd name="T9" fmla="*/ 111 h 111"/>
                <a:gd name="T10" fmla="*/ 4 w 27"/>
                <a:gd name="T11" fmla="*/ 108 h 111"/>
                <a:gd name="T12" fmla="*/ 0 w 27"/>
                <a:gd name="T13" fmla="*/ 46 h 111"/>
                <a:gd name="T14" fmla="*/ 7 w 27"/>
                <a:gd name="T15" fmla="*/ 0 h 111"/>
                <a:gd name="T16" fmla="*/ 18 w 27"/>
                <a:gd name="T17" fmla="*/ 1 h 111"/>
                <a:gd name="T18" fmla="*/ 18 w 27"/>
                <a:gd name="T19" fmla="*/ 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111">
                  <a:moveTo>
                    <a:pt x="18" y="1"/>
                  </a:moveTo>
                  <a:lnTo>
                    <a:pt x="22" y="23"/>
                  </a:lnTo>
                  <a:lnTo>
                    <a:pt x="27" y="46"/>
                  </a:lnTo>
                  <a:lnTo>
                    <a:pt x="24" y="78"/>
                  </a:lnTo>
                  <a:lnTo>
                    <a:pt x="16" y="111"/>
                  </a:lnTo>
                  <a:lnTo>
                    <a:pt x="4" y="108"/>
                  </a:lnTo>
                  <a:lnTo>
                    <a:pt x="0" y="46"/>
                  </a:lnTo>
                  <a:lnTo>
                    <a:pt x="7" y="0"/>
                  </a:lnTo>
                  <a:lnTo>
                    <a:pt x="18" y="1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9" name="Freeform 245"/>
            <p:cNvSpPr>
              <a:spLocks/>
            </p:cNvSpPr>
            <p:nvPr/>
          </p:nvSpPr>
          <p:spPr bwMode="auto">
            <a:xfrm>
              <a:off x="3721" y="3350"/>
              <a:ext cx="29" cy="58"/>
            </a:xfrm>
            <a:custGeom>
              <a:avLst/>
              <a:gdLst>
                <a:gd name="T0" fmla="*/ 87 w 87"/>
                <a:gd name="T1" fmla="*/ 9 h 176"/>
                <a:gd name="T2" fmla="*/ 65 w 87"/>
                <a:gd name="T3" fmla="*/ 52 h 176"/>
                <a:gd name="T4" fmla="*/ 53 w 87"/>
                <a:gd name="T5" fmla="*/ 100 h 176"/>
                <a:gd name="T6" fmla="*/ 36 w 87"/>
                <a:gd name="T7" fmla="*/ 139 h 176"/>
                <a:gd name="T8" fmla="*/ 12 w 87"/>
                <a:gd name="T9" fmla="*/ 172 h 176"/>
                <a:gd name="T10" fmla="*/ 4 w 87"/>
                <a:gd name="T11" fmla="*/ 176 h 176"/>
                <a:gd name="T12" fmla="*/ 0 w 87"/>
                <a:gd name="T13" fmla="*/ 168 h 176"/>
                <a:gd name="T14" fmla="*/ 8 w 87"/>
                <a:gd name="T15" fmla="*/ 126 h 176"/>
                <a:gd name="T16" fmla="*/ 25 w 87"/>
                <a:gd name="T17" fmla="*/ 88 h 176"/>
                <a:gd name="T18" fmla="*/ 35 w 87"/>
                <a:gd name="T19" fmla="*/ 64 h 176"/>
                <a:gd name="T20" fmla="*/ 47 w 87"/>
                <a:gd name="T21" fmla="*/ 43 h 176"/>
                <a:gd name="T22" fmla="*/ 61 w 87"/>
                <a:gd name="T23" fmla="*/ 22 h 176"/>
                <a:gd name="T24" fmla="*/ 78 w 87"/>
                <a:gd name="T25" fmla="*/ 2 h 176"/>
                <a:gd name="T26" fmla="*/ 87 w 87"/>
                <a:gd name="T27" fmla="*/ 0 h 176"/>
                <a:gd name="T28" fmla="*/ 87 w 87"/>
                <a:gd name="T29" fmla="*/ 9 h 176"/>
                <a:gd name="T30" fmla="*/ 87 w 87"/>
                <a:gd name="T31" fmla="*/ 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76">
                  <a:moveTo>
                    <a:pt x="87" y="9"/>
                  </a:moveTo>
                  <a:lnTo>
                    <a:pt x="65" y="52"/>
                  </a:lnTo>
                  <a:lnTo>
                    <a:pt x="53" y="100"/>
                  </a:lnTo>
                  <a:lnTo>
                    <a:pt x="36" y="139"/>
                  </a:lnTo>
                  <a:lnTo>
                    <a:pt x="12" y="172"/>
                  </a:lnTo>
                  <a:lnTo>
                    <a:pt x="4" y="176"/>
                  </a:lnTo>
                  <a:lnTo>
                    <a:pt x="0" y="168"/>
                  </a:lnTo>
                  <a:lnTo>
                    <a:pt x="8" y="126"/>
                  </a:lnTo>
                  <a:lnTo>
                    <a:pt x="25" y="88"/>
                  </a:lnTo>
                  <a:lnTo>
                    <a:pt x="35" y="64"/>
                  </a:lnTo>
                  <a:lnTo>
                    <a:pt x="47" y="43"/>
                  </a:lnTo>
                  <a:lnTo>
                    <a:pt x="61" y="22"/>
                  </a:lnTo>
                  <a:lnTo>
                    <a:pt x="78" y="2"/>
                  </a:lnTo>
                  <a:lnTo>
                    <a:pt x="87" y="0"/>
                  </a:lnTo>
                  <a:lnTo>
                    <a:pt x="87" y="9"/>
                  </a:lnTo>
                  <a:lnTo>
                    <a:pt x="87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0" name="Freeform 246"/>
            <p:cNvSpPr>
              <a:spLocks/>
            </p:cNvSpPr>
            <p:nvPr/>
          </p:nvSpPr>
          <p:spPr bwMode="auto">
            <a:xfrm>
              <a:off x="3214" y="3491"/>
              <a:ext cx="30" cy="10"/>
            </a:xfrm>
            <a:custGeom>
              <a:avLst/>
              <a:gdLst>
                <a:gd name="T0" fmla="*/ 5 w 90"/>
                <a:gd name="T1" fmla="*/ 1 h 29"/>
                <a:gd name="T2" fmla="*/ 53 w 90"/>
                <a:gd name="T3" fmla="*/ 0 h 29"/>
                <a:gd name="T4" fmla="*/ 82 w 90"/>
                <a:gd name="T5" fmla="*/ 4 h 29"/>
                <a:gd name="T6" fmla="*/ 90 w 90"/>
                <a:gd name="T7" fmla="*/ 9 h 29"/>
                <a:gd name="T8" fmla="*/ 85 w 90"/>
                <a:gd name="T9" fmla="*/ 16 h 29"/>
                <a:gd name="T10" fmla="*/ 49 w 90"/>
                <a:gd name="T11" fmla="*/ 29 h 29"/>
                <a:gd name="T12" fmla="*/ 27 w 90"/>
                <a:gd name="T13" fmla="*/ 19 h 29"/>
                <a:gd name="T14" fmla="*/ 5 w 90"/>
                <a:gd name="T15" fmla="*/ 13 h 29"/>
                <a:gd name="T16" fmla="*/ 0 w 90"/>
                <a:gd name="T17" fmla="*/ 7 h 29"/>
                <a:gd name="T18" fmla="*/ 5 w 90"/>
                <a:gd name="T19" fmla="*/ 1 h 29"/>
                <a:gd name="T20" fmla="*/ 5 w 90"/>
                <a:gd name="T2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5" y="1"/>
                  </a:moveTo>
                  <a:lnTo>
                    <a:pt x="53" y="0"/>
                  </a:lnTo>
                  <a:lnTo>
                    <a:pt x="82" y="4"/>
                  </a:lnTo>
                  <a:lnTo>
                    <a:pt x="90" y="9"/>
                  </a:lnTo>
                  <a:lnTo>
                    <a:pt x="85" y="16"/>
                  </a:lnTo>
                  <a:lnTo>
                    <a:pt x="49" y="29"/>
                  </a:lnTo>
                  <a:lnTo>
                    <a:pt x="27" y="19"/>
                  </a:lnTo>
                  <a:lnTo>
                    <a:pt x="5" y="13"/>
                  </a:lnTo>
                  <a:lnTo>
                    <a:pt x="0" y="7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1" name="Freeform 247"/>
            <p:cNvSpPr>
              <a:spLocks/>
            </p:cNvSpPr>
            <p:nvPr/>
          </p:nvSpPr>
          <p:spPr bwMode="auto">
            <a:xfrm>
              <a:off x="3210" y="3482"/>
              <a:ext cx="33" cy="12"/>
            </a:xfrm>
            <a:custGeom>
              <a:avLst/>
              <a:gdLst>
                <a:gd name="T0" fmla="*/ 0 w 97"/>
                <a:gd name="T1" fmla="*/ 26 h 36"/>
                <a:gd name="T2" fmla="*/ 48 w 97"/>
                <a:gd name="T3" fmla="*/ 5 h 36"/>
                <a:gd name="T4" fmla="*/ 90 w 97"/>
                <a:gd name="T5" fmla="*/ 0 h 36"/>
                <a:gd name="T6" fmla="*/ 97 w 97"/>
                <a:gd name="T7" fmla="*/ 5 h 36"/>
                <a:gd name="T8" fmla="*/ 90 w 97"/>
                <a:gd name="T9" fmla="*/ 11 h 36"/>
                <a:gd name="T10" fmla="*/ 53 w 97"/>
                <a:gd name="T11" fmla="*/ 24 h 36"/>
                <a:gd name="T12" fmla="*/ 3 w 97"/>
                <a:gd name="T13" fmla="*/ 36 h 36"/>
                <a:gd name="T14" fmla="*/ 0 w 97"/>
                <a:gd name="T15" fmla="*/ 26 h 36"/>
                <a:gd name="T16" fmla="*/ 0 w 97"/>
                <a:gd name="T1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36">
                  <a:moveTo>
                    <a:pt x="0" y="26"/>
                  </a:moveTo>
                  <a:lnTo>
                    <a:pt x="48" y="5"/>
                  </a:lnTo>
                  <a:lnTo>
                    <a:pt x="90" y="0"/>
                  </a:lnTo>
                  <a:lnTo>
                    <a:pt x="97" y="5"/>
                  </a:lnTo>
                  <a:lnTo>
                    <a:pt x="90" y="11"/>
                  </a:lnTo>
                  <a:lnTo>
                    <a:pt x="53" y="24"/>
                  </a:lnTo>
                  <a:lnTo>
                    <a:pt x="3" y="36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2" name="Freeform 248"/>
            <p:cNvSpPr>
              <a:spLocks/>
            </p:cNvSpPr>
            <p:nvPr/>
          </p:nvSpPr>
          <p:spPr bwMode="auto">
            <a:xfrm>
              <a:off x="3659" y="3271"/>
              <a:ext cx="8" cy="11"/>
            </a:xfrm>
            <a:custGeom>
              <a:avLst/>
              <a:gdLst>
                <a:gd name="T0" fmla="*/ 17 w 25"/>
                <a:gd name="T1" fmla="*/ 0 h 32"/>
                <a:gd name="T2" fmla="*/ 19 w 25"/>
                <a:gd name="T3" fmla="*/ 13 h 32"/>
                <a:gd name="T4" fmla="*/ 22 w 25"/>
                <a:gd name="T5" fmla="*/ 22 h 32"/>
                <a:gd name="T6" fmla="*/ 25 w 25"/>
                <a:gd name="T7" fmla="*/ 30 h 32"/>
                <a:gd name="T8" fmla="*/ 18 w 25"/>
                <a:gd name="T9" fmla="*/ 32 h 32"/>
                <a:gd name="T10" fmla="*/ 0 w 25"/>
                <a:gd name="T11" fmla="*/ 13 h 32"/>
                <a:gd name="T12" fmla="*/ 5 w 25"/>
                <a:gd name="T13" fmla="*/ 0 h 32"/>
                <a:gd name="T14" fmla="*/ 17 w 25"/>
                <a:gd name="T15" fmla="*/ 0 h 32"/>
                <a:gd name="T16" fmla="*/ 17 w 25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2">
                  <a:moveTo>
                    <a:pt x="17" y="0"/>
                  </a:moveTo>
                  <a:lnTo>
                    <a:pt x="19" y="13"/>
                  </a:lnTo>
                  <a:lnTo>
                    <a:pt x="22" y="22"/>
                  </a:lnTo>
                  <a:lnTo>
                    <a:pt x="25" y="30"/>
                  </a:lnTo>
                  <a:lnTo>
                    <a:pt x="18" y="32"/>
                  </a:lnTo>
                  <a:lnTo>
                    <a:pt x="0" y="13"/>
                  </a:lnTo>
                  <a:lnTo>
                    <a:pt x="5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3" name="Freeform 249"/>
            <p:cNvSpPr>
              <a:spLocks/>
            </p:cNvSpPr>
            <p:nvPr/>
          </p:nvSpPr>
          <p:spPr bwMode="auto">
            <a:xfrm>
              <a:off x="3672" y="3272"/>
              <a:ext cx="6" cy="11"/>
            </a:xfrm>
            <a:custGeom>
              <a:avLst/>
              <a:gdLst>
                <a:gd name="T0" fmla="*/ 15 w 18"/>
                <a:gd name="T1" fmla="*/ 4 h 31"/>
                <a:gd name="T2" fmla="*/ 18 w 18"/>
                <a:gd name="T3" fmla="*/ 18 h 31"/>
                <a:gd name="T4" fmla="*/ 16 w 18"/>
                <a:gd name="T5" fmla="*/ 23 h 31"/>
                <a:gd name="T6" fmla="*/ 9 w 18"/>
                <a:gd name="T7" fmla="*/ 31 h 31"/>
                <a:gd name="T8" fmla="*/ 2 w 18"/>
                <a:gd name="T9" fmla="*/ 23 h 31"/>
                <a:gd name="T10" fmla="*/ 0 w 18"/>
                <a:gd name="T11" fmla="*/ 18 h 31"/>
                <a:gd name="T12" fmla="*/ 4 w 18"/>
                <a:gd name="T13" fmla="*/ 6 h 31"/>
                <a:gd name="T14" fmla="*/ 8 w 18"/>
                <a:gd name="T15" fmla="*/ 0 h 31"/>
                <a:gd name="T16" fmla="*/ 15 w 18"/>
                <a:gd name="T17" fmla="*/ 4 h 31"/>
                <a:gd name="T18" fmla="*/ 15 w 18"/>
                <a:gd name="T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31">
                  <a:moveTo>
                    <a:pt x="15" y="4"/>
                  </a:moveTo>
                  <a:lnTo>
                    <a:pt x="18" y="18"/>
                  </a:lnTo>
                  <a:lnTo>
                    <a:pt x="16" y="23"/>
                  </a:lnTo>
                  <a:lnTo>
                    <a:pt x="9" y="31"/>
                  </a:lnTo>
                  <a:lnTo>
                    <a:pt x="2" y="23"/>
                  </a:lnTo>
                  <a:lnTo>
                    <a:pt x="0" y="18"/>
                  </a:lnTo>
                  <a:lnTo>
                    <a:pt x="4" y="6"/>
                  </a:lnTo>
                  <a:lnTo>
                    <a:pt x="8" y="0"/>
                  </a:lnTo>
                  <a:lnTo>
                    <a:pt x="15" y="4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4" name="Freeform 250"/>
            <p:cNvSpPr>
              <a:spLocks/>
            </p:cNvSpPr>
            <p:nvPr/>
          </p:nvSpPr>
          <p:spPr bwMode="auto">
            <a:xfrm>
              <a:off x="3404" y="3255"/>
              <a:ext cx="35" cy="10"/>
            </a:xfrm>
            <a:custGeom>
              <a:avLst/>
              <a:gdLst>
                <a:gd name="T0" fmla="*/ 0 w 104"/>
                <a:gd name="T1" fmla="*/ 22 h 31"/>
                <a:gd name="T2" fmla="*/ 35 w 104"/>
                <a:gd name="T3" fmla="*/ 12 h 31"/>
                <a:gd name="T4" fmla="*/ 72 w 104"/>
                <a:gd name="T5" fmla="*/ 10 h 31"/>
                <a:gd name="T6" fmla="*/ 96 w 104"/>
                <a:gd name="T7" fmla="*/ 0 h 31"/>
                <a:gd name="T8" fmla="*/ 104 w 104"/>
                <a:gd name="T9" fmla="*/ 0 h 31"/>
                <a:gd name="T10" fmla="*/ 104 w 104"/>
                <a:gd name="T11" fmla="*/ 8 h 31"/>
                <a:gd name="T12" fmla="*/ 92 w 104"/>
                <a:gd name="T13" fmla="*/ 18 h 31"/>
                <a:gd name="T14" fmla="*/ 78 w 104"/>
                <a:gd name="T15" fmla="*/ 27 h 31"/>
                <a:gd name="T16" fmla="*/ 42 w 104"/>
                <a:gd name="T17" fmla="*/ 26 h 31"/>
                <a:gd name="T18" fmla="*/ 6 w 104"/>
                <a:gd name="T19" fmla="*/ 31 h 31"/>
                <a:gd name="T20" fmla="*/ 0 w 104"/>
                <a:gd name="T21" fmla="*/ 22 h 31"/>
                <a:gd name="T22" fmla="*/ 0 w 104"/>
                <a:gd name="T23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31">
                  <a:moveTo>
                    <a:pt x="0" y="22"/>
                  </a:moveTo>
                  <a:lnTo>
                    <a:pt x="35" y="12"/>
                  </a:lnTo>
                  <a:lnTo>
                    <a:pt x="72" y="10"/>
                  </a:lnTo>
                  <a:lnTo>
                    <a:pt x="96" y="0"/>
                  </a:lnTo>
                  <a:lnTo>
                    <a:pt x="104" y="0"/>
                  </a:lnTo>
                  <a:lnTo>
                    <a:pt x="104" y="8"/>
                  </a:lnTo>
                  <a:lnTo>
                    <a:pt x="92" y="18"/>
                  </a:lnTo>
                  <a:lnTo>
                    <a:pt x="78" y="27"/>
                  </a:lnTo>
                  <a:lnTo>
                    <a:pt x="42" y="26"/>
                  </a:lnTo>
                  <a:lnTo>
                    <a:pt x="6" y="31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5" name="Freeform 251"/>
            <p:cNvSpPr>
              <a:spLocks/>
            </p:cNvSpPr>
            <p:nvPr/>
          </p:nvSpPr>
          <p:spPr bwMode="auto">
            <a:xfrm>
              <a:off x="3410" y="3268"/>
              <a:ext cx="20" cy="6"/>
            </a:xfrm>
            <a:custGeom>
              <a:avLst/>
              <a:gdLst>
                <a:gd name="T0" fmla="*/ 0 w 61"/>
                <a:gd name="T1" fmla="*/ 1 h 18"/>
                <a:gd name="T2" fmla="*/ 21 w 61"/>
                <a:gd name="T3" fmla="*/ 0 h 18"/>
                <a:gd name="T4" fmla="*/ 31 w 61"/>
                <a:gd name="T5" fmla="*/ 1 h 18"/>
                <a:gd name="T6" fmla="*/ 56 w 61"/>
                <a:gd name="T7" fmla="*/ 0 h 18"/>
                <a:gd name="T8" fmla="*/ 61 w 61"/>
                <a:gd name="T9" fmla="*/ 5 h 18"/>
                <a:gd name="T10" fmla="*/ 57 w 61"/>
                <a:gd name="T11" fmla="*/ 10 h 18"/>
                <a:gd name="T12" fmla="*/ 31 w 61"/>
                <a:gd name="T13" fmla="*/ 18 h 18"/>
                <a:gd name="T14" fmla="*/ 18 w 61"/>
                <a:gd name="T15" fmla="*/ 17 h 18"/>
                <a:gd name="T16" fmla="*/ 0 w 61"/>
                <a:gd name="T17" fmla="*/ 12 h 18"/>
                <a:gd name="T18" fmla="*/ 0 w 61"/>
                <a:gd name="T19" fmla="*/ 1 h 18"/>
                <a:gd name="T20" fmla="*/ 0 w 61"/>
                <a:gd name="T21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8">
                  <a:moveTo>
                    <a:pt x="0" y="1"/>
                  </a:moveTo>
                  <a:lnTo>
                    <a:pt x="21" y="0"/>
                  </a:lnTo>
                  <a:lnTo>
                    <a:pt x="31" y="1"/>
                  </a:lnTo>
                  <a:lnTo>
                    <a:pt x="56" y="0"/>
                  </a:lnTo>
                  <a:lnTo>
                    <a:pt x="61" y="5"/>
                  </a:lnTo>
                  <a:lnTo>
                    <a:pt x="57" y="10"/>
                  </a:lnTo>
                  <a:lnTo>
                    <a:pt x="31" y="18"/>
                  </a:lnTo>
                  <a:lnTo>
                    <a:pt x="18" y="17"/>
                  </a:lnTo>
                  <a:lnTo>
                    <a:pt x="0" y="12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6" name="Freeform 252"/>
            <p:cNvSpPr>
              <a:spLocks/>
            </p:cNvSpPr>
            <p:nvPr/>
          </p:nvSpPr>
          <p:spPr bwMode="auto">
            <a:xfrm>
              <a:off x="3420" y="3262"/>
              <a:ext cx="4" cy="6"/>
            </a:xfrm>
            <a:custGeom>
              <a:avLst/>
              <a:gdLst>
                <a:gd name="T0" fmla="*/ 9 w 11"/>
                <a:gd name="T1" fmla="*/ 1 h 20"/>
                <a:gd name="T2" fmla="*/ 11 w 11"/>
                <a:gd name="T3" fmla="*/ 20 h 20"/>
                <a:gd name="T4" fmla="*/ 0 w 11"/>
                <a:gd name="T5" fmla="*/ 19 h 20"/>
                <a:gd name="T6" fmla="*/ 2 w 11"/>
                <a:gd name="T7" fmla="*/ 7 h 20"/>
                <a:gd name="T8" fmla="*/ 3 w 11"/>
                <a:gd name="T9" fmla="*/ 0 h 20"/>
                <a:gd name="T10" fmla="*/ 9 w 11"/>
                <a:gd name="T11" fmla="*/ 1 h 20"/>
                <a:gd name="T12" fmla="*/ 9 w 11"/>
                <a:gd name="T1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0">
                  <a:moveTo>
                    <a:pt x="9" y="1"/>
                  </a:moveTo>
                  <a:lnTo>
                    <a:pt x="11" y="20"/>
                  </a:lnTo>
                  <a:lnTo>
                    <a:pt x="0" y="19"/>
                  </a:lnTo>
                  <a:lnTo>
                    <a:pt x="2" y="7"/>
                  </a:lnTo>
                  <a:lnTo>
                    <a:pt x="3" y="0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7" name="Freeform 253"/>
            <p:cNvSpPr>
              <a:spLocks/>
            </p:cNvSpPr>
            <p:nvPr/>
          </p:nvSpPr>
          <p:spPr bwMode="auto">
            <a:xfrm>
              <a:off x="3411" y="3261"/>
              <a:ext cx="4" cy="9"/>
            </a:xfrm>
            <a:custGeom>
              <a:avLst/>
              <a:gdLst>
                <a:gd name="T0" fmla="*/ 9 w 12"/>
                <a:gd name="T1" fmla="*/ 3 h 28"/>
                <a:gd name="T2" fmla="*/ 12 w 12"/>
                <a:gd name="T3" fmla="*/ 22 h 28"/>
                <a:gd name="T4" fmla="*/ 9 w 12"/>
                <a:gd name="T5" fmla="*/ 28 h 28"/>
                <a:gd name="T6" fmla="*/ 3 w 12"/>
                <a:gd name="T7" fmla="*/ 26 h 28"/>
                <a:gd name="T8" fmla="*/ 0 w 12"/>
                <a:gd name="T9" fmla="*/ 0 h 28"/>
                <a:gd name="T10" fmla="*/ 9 w 12"/>
                <a:gd name="T11" fmla="*/ 3 h 28"/>
                <a:gd name="T12" fmla="*/ 9 w 12"/>
                <a:gd name="T13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8">
                  <a:moveTo>
                    <a:pt x="9" y="3"/>
                  </a:moveTo>
                  <a:lnTo>
                    <a:pt x="12" y="22"/>
                  </a:lnTo>
                  <a:lnTo>
                    <a:pt x="9" y="28"/>
                  </a:lnTo>
                  <a:lnTo>
                    <a:pt x="3" y="26"/>
                  </a:lnTo>
                  <a:lnTo>
                    <a:pt x="0" y="0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8" name="Freeform 254"/>
            <p:cNvSpPr>
              <a:spLocks/>
            </p:cNvSpPr>
            <p:nvPr/>
          </p:nvSpPr>
          <p:spPr bwMode="auto">
            <a:xfrm>
              <a:off x="3883" y="3767"/>
              <a:ext cx="20" cy="13"/>
            </a:xfrm>
            <a:custGeom>
              <a:avLst/>
              <a:gdLst>
                <a:gd name="T0" fmla="*/ 18 w 62"/>
                <a:gd name="T1" fmla="*/ 0 h 38"/>
                <a:gd name="T2" fmla="*/ 59 w 62"/>
                <a:gd name="T3" fmla="*/ 27 h 38"/>
                <a:gd name="T4" fmla="*/ 62 w 62"/>
                <a:gd name="T5" fmla="*/ 35 h 38"/>
                <a:gd name="T6" fmla="*/ 54 w 62"/>
                <a:gd name="T7" fmla="*/ 38 h 38"/>
                <a:gd name="T8" fmla="*/ 8 w 62"/>
                <a:gd name="T9" fmla="*/ 25 h 38"/>
                <a:gd name="T10" fmla="*/ 0 w 62"/>
                <a:gd name="T11" fmla="*/ 7 h 38"/>
                <a:gd name="T12" fmla="*/ 6 w 62"/>
                <a:gd name="T13" fmla="*/ 0 h 38"/>
                <a:gd name="T14" fmla="*/ 18 w 62"/>
                <a:gd name="T15" fmla="*/ 0 h 38"/>
                <a:gd name="T16" fmla="*/ 18 w 62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38">
                  <a:moveTo>
                    <a:pt x="18" y="0"/>
                  </a:moveTo>
                  <a:lnTo>
                    <a:pt x="59" y="27"/>
                  </a:lnTo>
                  <a:lnTo>
                    <a:pt x="62" y="35"/>
                  </a:lnTo>
                  <a:lnTo>
                    <a:pt x="54" y="38"/>
                  </a:lnTo>
                  <a:lnTo>
                    <a:pt x="8" y="25"/>
                  </a:lnTo>
                  <a:lnTo>
                    <a:pt x="0" y="7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9" name="Freeform 255"/>
            <p:cNvSpPr>
              <a:spLocks/>
            </p:cNvSpPr>
            <p:nvPr/>
          </p:nvSpPr>
          <p:spPr bwMode="auto">
            <a:xfrm>
              <a:off x="3871" y="3764"/>
              <a:ext cx="30" cy="29"/>
            </a:xfrm>
            <a:custGeom>
              <a:avLst/>
              <a:gdLst>
                <a:gd name="T0" fmla="*/ 82 w 88"/>
                <a:gd name="T1" fmla="*/ 12 h 87"/>
                <a:gd name="T2" fmla="*/ 58 w 88"/>
                <a:gd name="T3" fmla="*/ 20 h 87"/>
                <a:gd name="T4" fmla="*/ 38 w 88"/>
                <a:gd name="T5" fmla="*/ 39 h 87"/>
                <a:gd name="T6" fmla="*/ 12 w 88"/>
                <a:gd name="T7" fmla="*/ 87 h 87"/>
                <a:gd name="T8" fmla="*/ 0 w 88"/>
                <a:gd name="T9" fmla="*/ 87 h 87"/>
                <a:gd name="T10" fmla="*/ 6 w 88"/>
                <a:gd name="T11" fmla="*/ 53 h 87"/>
                <a:gd name="T12" fmla="*/ 21 w 88"/>
                <a:gd name="T13" fmla="*/ 24 h 87"/>
                <a:gd name="T14" fmla="*/ 49 w 88"/>
                <a:gd name="T15" fmla="*/ 5 h 87"/>
                <a:gd name="T16" fmla="*/ 82 w 88"/>
                <a:gd name="T17" fmla="*/ 0 h 87"/>
                <a:gd name="T18" fmla="*/ 88 w 88"/>
                <a:gd name="T19" fmla="*/ 5 h 87"/>
                <a:gd name="T20" fmla="*/ 82 w 88"/>
                <a:gd name="T21" fmla="*/ 12 h 87"/>
                <a:gd name="T22" fmla="*/ 82 w 88"/>
                <a:gd name="T23" fmla="*/ 1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87">
                  <a:moveTo>
                    <a:pt x="82" y="12"/>
                  </a:moveTo>
                  <a:lnTo>
                    <a:pt x="58" y="20"/>
                  </a:lnTo>
                  <a:lnTo>
                    <a:pt x="38" y="39"/>
                  </a:lnTo>
                  <a:lnTo>
                    <a:pt x="12" y="87"/>
                  </a:lnTo>
                  <a:lnTo>
                    <a:pt x="0" y="87"/>
                  </a:lnTo>
                  <a:lnTo>
                    <a:pt x="6" y="53"/>
                  </a:lnTo>
                  <a:lnTo>
                    <a:pt x="21" y="24"/>
                  </a:lnTo>
                  <a:lnTo>
                    <a:pt x="49" y="5"/>
                  </a:lnTo>
                  <a:lnTo>
                    <a:pt x="82" y="0"/>
                  </a:lnTo>
                  <a:lnTo>
                    <a:pt x="88" y="5"/>
                  </a:lnTo>
                  <a:lnTo>
                    <a:pt x="82" y="12"/>
                  </a:lnTo>
                  <a:lnTo>
                    <a:pt x="8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0" name="Freeform 256"/>
            <p:cNvSpPr>
              <a:spLocks/>
            </p:cNvSpPr>
            <p:nvPr/>
          </p:nvSpPr>
          <p:spPr bwMode="auto">
            <a:xfrm>
              <a:off x="3906" y="3770"/>
              <a:ext cx="50" cy="24"/>
            </a:xfrm>
            <a:custGeom>
              <a:avLst/>
              <a:gdLst>
                <a:gd name="T0" fmla="*/ 6 w 151"/>
                <a:gd name="T1" fmla="*/ 0 h 71"/>
                <a:gd name="T2" fmla="*/ 100 w 151"/>
                <a:gd name="T3" fmla="*/ 36 h 71"/>
                <a:gd name="T4" fmla="*/ 134 w 151"/>
                <a:gd name="T5" fmla="*/ 48 h 71"/>
                <a:gd name="T6" fmla="*/ 146 w 151"/>
                <a:gd name="T7" fmla="*/ 58 h 71"/>
                <a:gd name="T8" fmla="*/ 151 w 151"/>
                <a:gd name="T9" fmla="*/ 66 h 71"/>
                <a:gd name="T10" fmla="*/ 142 w 151"/>
                <a:gd name="T11" fmla="*/ 71 h 71"/>
                <a:gd name="T12" fmla="*/ 128 w 151"/>
                <a:gd name="T13" fmla="*/ 70 h 71"/>
                <a:gd name="T14" fmla="*/ 90 w 151"/>
                <a:gd name="T15" fmla="*/ 57 h 71"/>
                <a:gd name="T16" fmla="*/ 48 w 151"/>
                <a:gd name="T17" fmla="*/ 31 h 71"/>
                <a:gd name="T18" fmla="*/ 28 w 151"/>
                <a:gd name="T19" fmla="*/ 19 h 71"/>
                <a:gd name="T20" fmla="*/ 4 w 151"/>
                <a:gd name="T21" fmla="*/ 12 h 71"/>
                <a:gd name="T22" fmla="*/ 0 w 151"/>
                <a:gd name="T23" fmla="*/ 4 h 71"/>
                <a:gd name="T24" fmla="*/ 6 w 151"/>
                <a:gd name="T25" fmla="*/ 0 h 71"/>
                <a:gd name="T26" fmla="*/ 6 w 151"/>
                <a:gd name="T2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1" h="71">
                  <a:moveTo>
                    <a:pt x="6" y="0"/>
                  </a:moveTo>
                  <a:lnTo>
                    <a:pt x="100" y="36"/>
                  </a:lnTo>
                  <a:lnTo>
                    <a:pt x="134" y="48"/>
                  </a:lnTo>
                  <a:lnTo>
                    <a:pt x="146" y="58"/>
                  </a:lnTo>
                  <a:lnTo>
                    <a:pt x="151" y="66"/>
                  </a:lnTo>
                  <a:lnTo>
                    <a:pt x="142" y="71"/>
                  </a:lnTo>
                  <a:lnTo>
                    <a:pt x="128" y="70"/>
                  </a:lnTo>
                  <a:lnTo>
                    <a:pt x="90" y="57"/>
                  </a:lnTo>
                  <a:lnTo>
                    <a:pt x="48" y="31"/>
                  </a:lnTo>
                  <a:lnTo>
                    <a:pt x="28" y="19"/>
                  </a:lnTo>
                  <a:lnTo>
                    <a:pt x="4" y="12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1" name="Freeform 257"/>
            <p:cNvSpPr>
              <a:spLocks/>
            </p:cNvSpPr>
            <p:nvPr/>
          </p:nvSpPr>
          <p:spPr bwMode="auto">
            <a:xfrm>
              <a:off x="3767" y="3779"/>
              <a:ext cx="79" cy="18"/>
            </a:xfrm>
            <a:custGeom>
              <a:avLst/>
              <a:gdLst>
                <a:gd name="T0" fmla="*/ 7 w 237"/>
                <a:gd name="T1" fmla="*/ 0 h 53"/>
                <a:gd name="T2" fmla="*/ 44 w 237"/>
                <a:gd name="T3" fmla="*/ 7 h 53"/>
                <a:gd name="T4" fmla="*/ 131 w 237"/>
                <a:gd name="T5" fmla="*/ 20 h 53"/>
                <a:gd name="T6" fmla="*/ 232 w 237"/>
                <a:gd name="T7" fmla="*/ 42 h 53"/>
                <a:gd name="T8" fmla="*/ 237 w 237"/>
                <a:gd name="T9" fmla="*/ 48 h 53"/>
                <a:gd name="T10" fmla="*/ 229 w 237"/>
                <a:gd name="T11" fmla="*/ 53 h 53"/>
                <a:gd name="T12" fmla="*/ 130 w 237"/>
                <a:gd name="T13" fmla="*/ 34 h 53"/>
                <a:gd name="T14" fmla="*/ 42 w 237"/>
                <a:gd name="T15" fmla="*/ 21 h 53"/>
                <a:gd name="T16" fmla="*/ 6 w 237"/>
                <a:gd name="T17" fmla="*/ 12 h 53"/>
                <a:gd name="T18" fmla="*/ 0 w 237"/>
                <a:gd name="T19" fmla="*/ 4 h 53"/>
                <a:gd name="T20" fmla="*/ 7 w 237"/>
                <a:gd name="T21" fmla="*/ 0 h 53"/>
                <a:gd name="T22" fmla="*/ 7 w 237"/>
                <a:gd name="T2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7" h="53">
                  <a:moveTo>
                    <a:pt x="7" y="0"/>
                  </a:moveTo>
                  <a:lnTo>
                    <a:pt x="44" y="7"/>
                  </a:lnTo>
                  <a:lnTo>
                    <a:pt x="131" y="20"/>
                  </a:lnTo>
                  <a:lnTo>
                    <a:pt x="232" y="42"/>
                  </a:lnTo>
                  <a:lnTo>
                    <a:pt x="237" y="48"/>
                  </a:lnTo>
                  <a:lnTo>
                    <a:pt x="229" y="53"/>
                  </a:lnTo>
                  <a:lnTo>
                    <a:pt x="130" y="34"/>
                  </a:lnTo>
                  <a:lnTo>
                    <a:pt x="42" y="21"/>
                  </a:lnTo>
                  <a:lnTo>
                    <a:pt x="6" y="12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2" name="Freeform 258"/>
            <p:cNvSpPr>
              <a:spLocks/>
            </p:cNvSpPr>
            <p:nvPr/>
          </p:nvSpPr>
          <p:spPr bwMode="auto">
            <a:xfrm>
              <a:off x="3628" y="3736"/>
              <a:ext cx="15" cy="37"/>
            </a:xfrm>
            <a:custGeom>
              <a:avLst/>
              <a:gdLst>
                <a:gd name="T0" fmla="*/ 47 w 47"/>
                <a:gd name="T1" fmla="*/ 8 h 113"/>
                <a:gd name="T2" fmla="*/ 30 w 47"/>
                <a:gd name="T3" fmla="*/ 54 h 113"/>
                <a:gd name="T4" fmla="*/ 23 w 47"/>
                <a:gd name="T5" fmla="*/ 72 h 113"/>
                <a:gd name="T6" fmla="*/ 10 w 47"/>
                <a:gd name="T7" fmla="*/ 113 h 113"/>
                <a:gd name="T8" fmla="*/ 0 w 47"/>
                <a:gd name="T9" fmla="*/ 112 h 113"/>
                <a:gd name="T10" fmla="*/ 4 w 47"/>
                <a:gd name="T11" fmla="*/ 67 h 113"/>
                <a:gd name="T12" fmla="*/ 12 w 47"/>
                <a:gd name="T13" fmla="*/ 45 h 113"/>
                <a:gd name="T14" fmla="*/ 14 w 47"/>
                <a:gd name="T15" fmla="*/ 41 h 113"/>
                <a:gd name="T16" fmla="*/ 35 w 47"/>
                <a:gd name="T17" fmla="*/ 4 h 113"/>
                <a:gd name="T18" fmla="*/ 43 w 47"/>
                <a:gd name="T19" fmla="*/ 0 h 113"/>
                <a:gd name="T20" fmla="*/ 47 w 47"/>
                <a:gd name="T21" fmla="*/ 8 h 113"/>
                <a:gd name="T22" fmla="*/ 47 w 47"/>
                <a:gd name="T23" fmla="*/ 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113">
                  <a:moveTo>
                    <a:pt x="47" y="8"/>
                  </a:moveTo>
                  <a:lnTo>
                    <a:pt x="30" y="54"/>
                  </a:lnTo>
                  <a:lnTo>
                    <a:pt x="23" y="72"/>
                  </a:lnTo>
                  <a:lnTo>
                    <a:pt x="10" y="113"/>
                  </a:lnTo>
                  <a:lnTo>
                    <a:pt x="0" y="112"/>
                  </a:lnTo>
                  <a:lnTo>
                    <a:pt x="4" y="67"/>
                  </a:lnTo>
                  <a:lnTo>
                    <a:pt x="12" y="45"/>
                  </a:lnTo>
                  <a:lnTo>
                    <a:pt x="14" y="41"/>
                  </a:lnTo>
                  <a:lnTo>
                    <a:pt x="35" y="4"/>
                  </a:lnTo>
                  <a:lnTo>
                    <a:pt x="43" y="0"/>
                  </a:lnTo>
                  <a:lnTo>
                    <a:pt x="47" y="8"/>
                  </a:lnTo>
                  <a:lnTo>
                    <a:pt x="4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3" name="Freeform 259"/>
            <p:cNvSpPr>
              <a:spLocks/>
            </p:cNvSpPr>
            <p:nvPr/>
          </p:nvSpPr>
          <p:spPr bwMode="auto">
            <a:xfrm>
              <a:off x="3643" y="3780"/>
              <a:ext cx="14" cy="17"/>
            </a:xfrm>
            <a:custGeom>
              <a:avLst/>
              <a:gdLst>
                <a:gd name="T0" fmla="*/ 41 w 41"/>
                <a:gd name="T1" fmla="*/ 9 h 51"/>
                <a:gd name="T2" fmla="*/ 40 w 41"/>
                <a:gd name="T3" fmla="*/ 25 h 51"/>
                <a:gd name="T4" fmla="*/ 32 w 41"/>
                <a:gd name="T5" fmla="*/ 40 h 51"/>
                <a:gd name="T6" fmla="*/ 24 w 41"/>
                <a:gd name="T7" fmla="*/ 47 h 51"/>
                <a:gd name="T8" fmla="*/ 3 w 41"/>
                <a:gd name="T9" fmla="*/ 51 h 51"/>
                <a:gd name="T10" fmla="*/ 0 w 41"/>
                <a:gd name="T11" fmla="*/ 31 h 51"/>
                <a:gd name="T12" fmla="*/ 5 w 41"/>
                <a:gd name="T13" fmla="*/ 20 h 51"/>
                <a:gd name="T14" fmla="*/ 18 w 41"/>
                <a:gd name="T15" fmla="*/ 12 h 51"/>
                <a:gd name="T16" fmla="*/ 20 w 41"/>
                <a:gd name="T17" fmla="*/ 3 h 51"/>
                <a:gd name="T18" fmla="*/ 28 w 41"/>
                <a:gd name="T19" fmla="*/ 0 h 51"/>
                <a:gd name="T20" fmla="*/ 41 w 41"/>
                <a:gd name="T21" fmla="*/ 9 h 51"/>
                <a:gd name="T22" fmla="*/ 41 w 41"/>
                <a:gd name="T23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51">
                  <a:moveTo>
                    <a:pt x="41" y="9"/>
                  </a:moveTo>
                  <a:lnTo>
                    <a:pt x="40" y="25"/>
                  </a:lnTo>
                  <a:lnTo>
                    <a:pt x="32" y="40"/>
                  </a:lnTo>
                  <a:lnTo>
                    <a:pt x="24" y="47"/>
                  </a:lnTo>
                  <a:lnTo>
                    <a:pt x="3" y="51"/>
                  </a:lnTo>
                  <a:lnTo>
                    <a:pt x="0" y="31"/>
                  </a:lnTo>
                  <a:lnTo>
                    <a:pt x="5" y="20"/>
                  </a:lnTo>
                  <a:lnTo>
                    <a:pt x="18" y="12"/>
                  </a:lnTo>
                  <a:lnTo>
                    <a:pt x="20" y="3"/>
                  </a:lnTo>
                  <a:lnTo>
                    <a:pt x="28" y="0"/>
                  </a:lnTo>
                  <a:lnTo>
                    <a:pt x="41" y="9"/>
                  </a:lnTo>
                  <a:lnTo>
                    <a:pt x="4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4" name="Freeform 260"/>
            <p:cNvSpPr>
              <a:spLocks/>
            </p:cNvSpPr>
            <p:nvPr/>
          </p:nvSpPr>
          <p:spPr bwMode="auto">
            <a:xfrm>
              <a:off x="3619" y="3795"/>
              <a:ext cx="27" cy="16"/>
            </a:xfrm>
            <a:custGeom>
              <a:avLst/>
              <a:gdLst>
                <a:gd name="T0" fmla="*/ 9 w 81"/>
                <a:gd name="T1" fmla="*/ 29 h 49"/>
                <a:gd name="T2" fmla="*/ 27 w 81"/>
                <a:gd name="T3" fmla="*/ 35 h 49"/>
                <a:gd name="T4" fmla="*/ 49 w 81"/>
                <a:gd name="T5" fmla="*/ 20 h 49"/>
                <a:gd name="T6" fmla="*/ 71 w 81"/>
                <a:gd name="T7" fmla="*/ 1 h 49"/>
                <a:gd name="T8" fmla="*/ 80 w 81"/>
                <a:gd name="T9" fmla="*/ 0 h 49"/>
                <a:gd name="T10" fmla="*/ 81 w 81"/>
                <a:gd name="T11" fmla="*/ 7 h 49"/>
                <a:gd name="T12" fmla="*/ 59 w 81"/>
                <a:gd name="T13" fmla="*/ 36 h 49"/>
                <a:gd name="T14" fmla="*/ 26 w 81"/>
                <a:gd name="T15" fmla="*/ 49 h 49"/>
                <a:gd name="T16" fmla="*/ 0 w 81"/>
                <a:gd name="T17" fmla="*/ 36 h 49"/>
                <a:gd name="T18" fmla="*/ 1 w 81"/>
                <a:gd name="T19" fmla="*/ 28 h 49"/>
                <a:gd name="T20" fmla="*/ 9 w 81"/>
                <a:gd name="T21" fmla="*/ 29 h 49"/>
                <a:gd name="T22" fmla="*/ 9 w 81"/>
                <a:gd name="T23" fmla="*/ 2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49">
                  <a:moveTo>
                    <a:pt x="9" y="29"/>
                  </a:moveTo>
                  <a:lnTo>
                    <a:pt x="27" y="35"/>
                  </a:lnTo>
                  <a:lnTo>
                    <a:pt x="49" y="20"/>
                  </a:lnTo>
                  <a:lnTo>
                    <a:pt x="71" y="1"/>
                  </a:lnTo>
                  <a:lnTo>
                    <a:pt x="80" y="0"/>
                  </a:lnTo>
                  <a:lnTo>
                    <a:pt x="81" y="7"/>
                  </a:lnTo>
                  <a:lnTo>
                    <a:pt x="59" y="36"/>
                  </a:lnTo>
                  <a:lnTo>
                    <a:pt x="26" y="49"/>
                  </a:lnTo>
                  <a:lnTo>
                    <a:pt x="0" y="36"/>
                  </a:lnTo>
                  <a:lnTo>
                    <a:pt x="1" y="28"/>
                  </a:lnTo>
                  <a:lnTo>
                    <a:pt x="9" y="29"/>
                  </a:lnTo>
                  <a:lnTo>
                    <a:pt x="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5" name="Freeform 261"/>
            <p:cNvSpPr>
              <a:spLocks/>
            </p:cNvSpPr>
            <p:nvPr/>
          </p:nvSpPr>
          <p:spPr bwMode="auto">
            <a:xfrm>
              <a:off x="3675" y="3782"/>
              <a:ext cx="83" cy="60"/>
            </a:xfrm>
            <a:custGeom>
              <a:avLst/>
              <a:gdLst>
                <a:gd name="T0" fmla="*/ 247 w 248"/>
                <a:gd name="T1" fmla="*/ 13 h 179"/>
                <a:gd name="T2" fmla="*/ 230 w 248"/>
                <a:gd name="T3" fmla="*/ 26 h 179"/>
                <a:gd name="T4" fmla="*/ 215 w 248"/>
                <a:gd name="T5" fmla="*/ 38 h 179"/>
                <a:gd name="T6" fmla="*/ 185 w 248"/>
                <a:gd name="T7" fmla="*/ 58 h 179"/>
                <a:gd name="T8" fmla="*/ 158 w 248"/>
                <a:gd name="T9" fmla="*/ 79 h 179"/>
                <a:gd name="T10" fmla="*/ 131 w 248"/>
                <a:gd name="T11" fmla="*/ 98 h 179"/>
                <a:gd name="T12" fmla="*/ 104 w 248"/>
                <a:gd name="T13" fmla="*/ 117 h 179"/>
                <a:gd name="T14" fmla="*/ 75 w 248"/>
                <a:gd name="T15" fmla="*/ 136 h 179"/>
                <a:gd name="T16" fmla="*/ 45 w 248"/>
                <a:gd name="T17" fmla="*/ 157 h 179"/>
                <a:gd name="T18" fmla="*/ 10 w 248"/>
                <a:gd name="T19" fmla="*/ 179 h 179"/>
                <a:gd name="T20" fmla="*/ 0 w 248"/>
                <a:gd name="T21" fmla="*/ 175 h 179"/>
                <a:gd name="T22" fmla="*/ 3 w 248"/>
                <a:gd name="T23" fmla="*/ 162 h 179"/>
                <a:gd name="T24" fmla="*/ 38 w 248"/>
                <a:gd name="T25" fmla="*/ 140 h 179"/>
                <a:gd name="T26" fmla="*/ 69 w 248"/>
                <a:gd name="T27" fmla="*/ 119 h 179"/>
                <a:gd name="T28" fmla="*/ 97 w 248"/>
                <a:gd name="T29" fmla="*/ 101 h 179"/>
                <a:gd name="T30" fmla="*/ 124 w 248"/>
                <a:gd name="T31" fmla="*/ 83 h 179"/>
                <a:gd name="T32" fmla="*/ 150 w 248"/>
                <a:gd name="T33" fmla="*/ 64 h 179"/>
                <a:gd name="T34" fmla="*/ 178 w 248"/>
                <a:gd name="T35" fmla="*/ 44 h 179"/>
                <a:gd name="T36" fmla="*/ 208 w 248"/>
                <a:gd name="T37" fmla="*/ 24 h 179"/>
                <a:gd name="T38" fmla="*/ 239 w 248"/>
                <a:gd name="T39" fmla="*/ 0 h 179"/>
                <a:gd name="T40" fmla="*/ 248 w 248"/>
                <a:gd name="T41" fmla="*/ 3 h 179"/>
                <a:gd name="T42" fmla="*/ 247 w 248"/>
                <a:gd name="T43" fmla="*/ 13 h 179"/>
                <a:gd name="T44" fmla="*/ 247 w 248"/>
                <a:gd name="T45" fmla="*/ 1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179">
                  <a:moveTo>
                    <a:pt x="247" y="13"/>
                  </a:moveTo>
                  <a:lnTo>
                    <a:pt x="230" y="26"/>
                  </a:lnTo>
                  <a:lnTo>
                    <a:pt x="215" y="38"/>
                  </a:lnTo>
                  <a:lnTo>
                    <a:pt x="185" y="58"/>
                  </a:lnTo>
                  <a:lnTo>
                    <a:pt x="158" y="79"/>
                  </a:lnTo>
                  <a:lnTo>
                    <a:pt x="131" y="98"/>
                  </a:lnTo>
                  <a:lnTo>
                    <a:pt x="104" y="117"/>
                  </a:lnTo>
                  <a:lnTo>
                    <a:pt x="75" y="136"/>
                  </a:lnTo>
                  <a:lnTo>
                    <a:pt x="45" y="157"/>
                  </a:lnTo>
                  <a:lnTo>
                    <a:pt x="10" y="179"/>
                  </a:lnTo>
                  <a:lnTo>
                    <a:pt x="0" y="175"/>
                  </a:lnTo>
                  <a:lnTo>
                    <a:pt x="3" y="162"/>
                  </a:lnTo>
                  <a:lnTo>
                    <a:pt x="38" y="140"/>
                  </a:lnTo>
                  <a:lnTo>
                    <a:pt x="69" y="119"/>
                  </a:lnTo>
                  <a:lnTo>
                    <a:pt x="97" y="101"/>
                  </a:lnTo>
                  <a:lnTo>
                    <a:pt x="124" y="83"/>
                  </a:lnTo>
                  <a:lnTo>
                    <a:pt x="150" y="64"/>
                  </a:lnTo>
                  <a:lnTo>
                    <a:pt x="178" y="44"/>
                  </a:lnTo>
                  <a:lnTo>
                    <a:pt x="208" y="24"/>
                  </a:lnTo>
                  <a:lnTo>
                    <a:pt x="239" y="0"/>
                  </a:lnTo>
                  <a:lnTo>
                    <a:pt x="248" y="3"/>
                  </a:lnTo>
                  <a:lnTo>
                    <a:pt x="247" y="13"/>
                  </a:lnTo>
                  <a:lnTo>
                    <a:pt x="24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6" name="Freeform 262"/>
            <p:cNvSpPr>
              <a:spLocks/>
            </p:cNvSpPr>
            <p:nvPr/>
          </p:nvSpPr>
          <p:spPr bwMode="auto">
            <a:xfrm>
              <a:off x="3666" y="3846"/>
              <a:ext cx="151" cy="62"/>
            </a:xfrm>
            <a:custGeom>
              <a:avLst/>
              <a:gdLst>
                <a:gd name="T0" fmla="*/ 438 w 451"/>
                <a:gd name="T1" fmla="*/ 180 h 188"/>
                <a:gd name="T2" fmla="*/ 428 w 451"/>
                <a:gd name="T3" fmla="*/ 152 h 188"/>
                <a:gd name="T4" fmla="*/ 403 w 451"/>
                <a:gd name="T5" fmla="*/ 137 h 188"/>
                <a:gd name="T6" fmla="*/ 338 w 451"/>
                <a:gd name="T7" fmla="*/ 133 h 188"/>
                <a:gd name="T8" fmla="*/ 264 w 451"/>
                <a:gd name="T9" fmla="*/ 112 h 188"/>
                <a:gd name="T10" fmla="*/ 229 w 451"/>
                <a:gd name="T11" fmla="*/ 95 h 188"/>
                <a:gd name="T12" fmla="*/ 190 w 451"/>
                <a:gd name="T13" fmla="*/ 79 h 188"/>
                <a:gd name="T14" fmla="*/ 141 w 451"/>
                <a:gd name="T15" fmla="*/ 62 h 188"/>
                <a:gd name="T16" fmla="*/ 97 w 451"/>
                <a:gd name="T17" fmla="*/ 47 h 188"/>
                <a:gd name="T18" fmla="*/ 55 w 451"/>
                <a:gd name="T19" fmla="*/ 31 h 188"/>
                <a:gd name="T20" fmla="*/ 4 w 451"/>
                <a:gd name="T21" fmla="*/ 15 h 188"/>
                <a:gd name="T22" fmla="*/ 0 w 451"/>
                <a:gd name="T23" fmla="*/ 6 h 188"/>
                <a:gd name="T24" fmla="*/ 8 w 451"/>
                <a:gd name="T25" fmla="*/ 0 h 188"/>
                <a:gd name="T26" fmla="*/ 197 w 451"/>
                <a:gd name="T27" fmla="*/ 47 h 188"/>
                <a:gd name="T28" fmla="*/ 266 w 451"/>
                <a:gd name="T29" fmla="*/ 71 h 188"/>
                <a:gd name="T30" fmla="*/ 300 w 451"/>
                <a:gd name="T31" fmla="*/ 81 h 188"/>
                <a:gd name="T32" fmla="*/ 338 w 451"/>
                <a:gd name="T33" fmla="*/ 87 h 188"/>
                <a:gd name="T34" fmla="*/ 378 w 451"/>
                <a:gd name="T35" fmla="*/ 91 h 188"/>
                <a:gd name="T36" fmla="*/ 414 w 451"/>
                <a:gd name="T37" fmla="*/ 108 h 188"/>
                <a:gd name="T38" fmla="*/ 440 w 451"/>
                <a:gd name="T39" fmla="*/ 137 h 188"/>
                <a:gd name="T40" fmla="*/ 451 w 451"/>
                <a:gd name="T41" fmla="*/ 180 h 188"/>
                <a:gd name="T42" fmla="*/ 445 w 451"/>
                <a:gd name="T43" fmla="*/ 188 h 188"/>
                <a:gd name="T44" fmla="*/ 438 w 451"/>
                <a:gd name="T45" fmla="*/ 180 h 188"/>
                <a:gd name="T46" fmla="*/ 438 w 451"/>
                <a:gd name="T47" fmla="*/ 18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1" h="188">
                  <a:moveTo>
                    <a:pt x="438" y="180"/>
                  </a:moveTo>
                  <a:lnTo>
                    <a:pt x="428" y="152"/>
                  </a:lnTo>
                  <a:lnTo>
                    <a:pt x="403" y="137"/>
                  </a:lnTo>
                  <a:lnTo>
                    <a:pt x="338" y="133"/>
                  </a:lnTo>
                  <a:lnTo>
                    <a:pt x="264" y="112"/>
                  </a:lnTo>
                  <a:lnTo>
                    <a:pt x="229" y="95"/>
                  </a:lnTo>
                  <a:lnTo>
                    <a:pt x="190" y="79"/>
                  </a:lnTo>
                  <a:lnTo>
                    <a:pt x="141" y="62"/>
                  </a:lnTo>
                  <a:lnTo>
                    <a:pt x="97" y="47"/>
                  </a:lnTo>
                  <a:lnTo>
                    <a:pt x="55" y="31"/>
                  </a:lnTo>
                  <a:lnTo>
                    <a:pt x="4" y="15"/>
                  </a:lnTo>
                  <a:lnTo>
                    <a:pt x="0" y="6"/>
                  </a:lnTo>
                  <a:lnTo>
                    <a:pt x="8" y="0"/>
                  </a:lnTo>
                  <a:lnTo>
                    <a:pt x="197" y="47"/>
                  </a:lnTo>
                  <a:lnTo>
                    <a:pt x="266" y="71"/>
                  </a:lnTo>
                  <a:lnTo>
                    <a:pt x="300" y="81"/>
                  </a:lnTo>
                  <a:lnTo>
                    <a:pt x="338" y="87"/>
                  </a:lnTo>
                  <a:lnTo>
                    <a:pt x="378" y="91"/>
                  </a:lnTo>
                  <a:lnTo>
                    <a:pt x="414" y="108"/>
                  </a:lnTo>
                  <a:lnTo>
                    <a:pt x="440" y="137"/>
                  </a:lnTo>
                  <a:lnTo>
                    <a:pt x="451" y="180"/>
                  </a:lnTo>
                  <a:lnTo>
                    <a:pt x="445" y="188"/>
                  </a:lnTo>
                  <a:lnTo>
                    <a:pt x="438" y="180"/>
                  </a:lnTo>
                  <a:lnTo>
                    <a:pt x="43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7" name="Freeform 263"/>
            <p:cNvSpPr>
              <a:spLocks/>
            </p:cNvSpPr>
            <p:nvPr/>
          </p:nvSpPr>
          <p:spPr bwMode="auto">
            <a:xfrm>
              <a:off x="3819" y="3843"/>
              <a:ext cx="91" cy="59"/>
            </a:xfrm>
            <a:custGeom>
              <a:avLst/>
              <a:gdLst>
                <a:gd name="T0" fmla="*/ 267 w 273"/>
                <a:gd name="T1" fmla="*/ 16 h 179"/>
                <a:gd name="T2" fmla="*/ 204 w 273"/>
                <a:gd name="T3" fmla="*/ 51 h 179"/>
                <a:gd name="T4" fmla="*/ 176 w 273"/>
                <a:gd name="T5" fmla="*/ 74 h 179"/>
                <a:gd name="T6" fmla="*/ 160 w 273"/>
                <a:gd name="T7" fmla="*/ 86 h 179"/>
                <a:gd name="T8" fmla="*/ 142 w 273"/>
                <a:gd name="T9" fmla="*/ 99 h 179"/>
                <a:gd name="T10" fmla="*/ 120 w 273"/>
                <a:gd name="T11" fmla="*/ 113 h 179"/>
                <a:gd name="T12" fmla="*/ 99 w 273"/>
                <a:gd name="T13" fmla="*/ 124 h 179"/>
                <a:gd name="T14" fmla="*/ 78 w 273"/>
                <a:gd name="T15" fmla="*/ 136 h 179"/>
                <a:gd name="T16" fmla="*/ 53 w 273"/>
                <a:gd name="T17" fmla="*/ 149 h 179"/>
                <a:gd name="T18" fmla="*/ 8 w 273"/>
                <a:gd name="T19" fmla="*/ 179 h 179"/>
                <a:gd name="T20" fmla="*/ 0 w 273"/>
                <a:gd name="T21" fmla="*/ 179 h 179"/>
                <a:gd name="T22" fmla="*/ 0 w 273"/>
                <a:gd name="T23" fmla="*/ 167 h 179"/>
                <a:gd name="T24" fmla="*/ 21 w 273"/>
                <a:gd name="T25" fmla="*/ 142 h 179"/>
                <a:gd name="T26" fmla="*/ 30 w 273"/>
                <a:gd name="T27" fmla="*/ 132 h 179"/>
                <a:gd name="T28" fmla="*/ 41 w 273"/>
                <a:gd name="T29" fmla="*/ 122 h 179"/>
                <a:gd name="T30" fmla="*/ 87 w 273"/>
                <a:gd name="T31" fmla="*/ 97 h 179"/>
                <a:gd name="T32" fmla="*/ 130 w 273"/>
                <a:gd name="T33" fmla="*/ 71 h 179"/>
                <a:gd name="T34" fmla="*/ 149 w 273"/>
                <a:gd name="T35" fmla="*/ 59 h 179"/>
                <a:gd name="T36" fmla="*/ 165 w 273"/>
                <a:gd name="T37" fmla="*/ 47 h 179"/>
                <a:gd name="T38" fmla="*/ 196 w 273"/>
                <a:gd name="T39" fmla="*/ 30 h 179"/>
                <a:gd name="T40" fmla="*/ 229 w 273"/>
                <a:gd name="T41" fmla="*/ 15 h 179"/>
                <a:gd name="T42" fmla="*/ 265 w 273"/>
                <a:gd name="T43" fmla="*/ 0 h 179"/>
                <a:gd name="T44" fmla="*/ 273 w 273"/>
                <a:gd name="T45" fmla="*/ 6 h 179"/>
                <a:gd name="T46" fmla="*/ 267 w 273"/>
                <a:gd name="T47" fmla="*/ 16 h 179"/>
                <a:gd name="T48" fmla="*/ 267 w 273"/>
                <a:gd name="T49" fmla="*/ 1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3" h="179">
                  <a:moveTo>
                    <a:pt x="267" y="16"/>
                  </a:moveTo>
                  <a:lnTo>
                    <a:pt x="204" y="51"/>
                  </a:lnTo>
                  <a:lnTo>
                    <a:pt x="176" y="74"/>
                  </a:lnTo>
                  <a:lnTo>
                    <a:pt x="160" y="86"/>
                  </a:lnTo>
                  <a:lnTo>
                    <a:pt x="142" y="99"/>
                  </a:lnTo>
                  <a:lnTo>
                    <a:pt x="120" y="113"/>
                  </a:lnTo>
                  <a:lnTo>
                    <a:pt x="99" y="124"/>
                  </a:lnTo>
                  <a:lnTo>
                    <a:pt x="78" y="136"/>
                  </a:lnTo>
                  <a:lnTo>
                    <a:pt x="53" y="149"/>
                  </a:lnTo>
                  <a:lnTo>
                    <a:pt x="8" y="179"/>
                  </a:lnTo>
                  <a:lnTo>
                    <a:pt x="0" y="179"/>
                  </a:lnTo>
                  <a:lnTo>
                    <a:pt x="0" y="167"/>
                  </a:lnTo>
                  <a:lnTo>
                    <a:pt x="21" y="142"/>
                  </a:lnTo>
                  <a:lnTo>
                    <a:pt x="30" y="132"/>
                  </a:lnTo>
                  <a:lnTo>
                    <a:pt x="41" y="122"/>
                  </a:lnTo>
                  <a:lnTo>
                    <a:pt x="87" y="97"/>
                  </a:lnTo>
                  <a:lnTo>
                    <a:pt x="130" y="71"/>
                  </a:lnTo>
                  <a:lnTo>
                    <a:pt x="149" y="59"/>
                  </a:lnTo>
                  <a:lnTo>
                    <a:pt x="165" y="47"/>
                  </a:lnTo>
                  <a:lnTo>
                    <a:pt x="196" y="30"/>
                  </a:lnTo>
                  <a:lnTo>
                    <a:pt x="229" y="15"/>
                  </a:lnTo>
                  <a:lnTo>
                    <a:pt x="265" y="0"/>
                  </a:lnTo>
                  <a:lnTo>
                    <a:pt x="273" y="6"/>
                  </a:lnTo>
                  <a:lnTo>
                    <a:pt x="267" y="16"/>
                  </a:lnTo>
                  <a:lnTo>
                    <a:pt x="26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8" name="Freeform 264"/>
            <p:cNvSpPr>
              <a:spLocks/>
            </p:cNvSpPr>
            <p:nvPr/>
          </p:nvSpPr>
          <p:spPr bwMode="auto">
            <a:xfrm>
              <a:off x="3632" y="3835"/>
              <a:ext cx="144" cy="92"/>
            </a:xfrm>
            <a:custGeom>
              <a:avLst/>
              <a:gdLst>
                <a:gd name="T0" fmla="*/ 89 w 434"/>
                <a:gd name="T1" fmla="*/ 24 h 276"/>
                <a:gd name="T2" fmla="*/ 73 w 434"/>
                <a:gd name="T3" fmla="*/ 16 h 276"/>
                <a:gd name="T4" fmla="*/ 58 w 434"/>
                <a:gd name="T5" fmla="*/ 16 h 276"/>
                <a:gd name="T6" fmla="*/ 31 w 434"/>
                <a:gd name="T7" fmla="*/ 48 h 276"/>
                <a:gd name="T8" fmla="*/ 27 w 434"/>
                <a:gd name="T9" fmla="*/ 73 h 276"/>
                <a:gd name="T10" fmla="*/ 31 w 434"/>
                <a:gd name="T11" fmla="*/ 99 h 276"/>
                <a:gd name="T12" fmla="*/ 59 w 434"/>
                <a:gd name="T13" fmla="*/ 127 h 276"/>
                <a:gd name="T14" fmla="*/ 94 w 434"/>
                <a:gd name="T15" fmla="*/ 145 h 276"/>
                <a:gd name="T16" fmla="*/ 160 w 434"/>
                <a:gd name="T17" fmla="*/ 153 h 276"/>
                <a:gd name="T18" fmla="*/ 224 w 434"/>
                <a:gd name="T19" fmla="*/ 168 h 276"/>
                <a:gd name="T20" fmla="*/ 280 w 434"/>
                <a:gd name="T21" fmla="*/ 195 h 276"/>
                <a:gd name="T22" fmla="*/ 303 w 434"/>
                <a:gd name="T23" fmla="*/ 208 h 276"/>
                <a:gd name="T24" fmla="*/ 327 w 434"/>
                <a:gd name="T25" fmla="*/ 221 h 276"/>
                <a:gd name="T26" fmla="*/ 349 w 434"/>
                <a:gd name="T27" fmla="*/ 234 h 276"/>
                <a:gd name="T28" fmla="*/ 373 w 434"/>
                <a:gd name="T29" fmla="*/ 245 h 276"/>
                <a:gd name="T30" fmla="*/ 429 w 434"/>
                <a:gd name="T31" fmla="*/ 260 h 276"/>
                <a:gd name="T32" fmla="*/ 434 w 434"/>
                <a:gd name="T33" fmla="*/ 268 h 276"/>
                <a:gd name="T34" fmla="*/ 427 w 434"/>
                <a:gd name="T35" fmla="*/ 276 h 276"/>
                <a:gd name="T36" fmla="*/ 319 w 434"/>
                <a:gd name="T37" fmla="*/ 251 h 276"/>
                <a:gd name="T38" fmla="*/ 268 w 434"/>
                <a:gd name="T39" fmla="*/ 234 h 276"/>
                <a:gd name="T40" fmla="*/ 212 w 434"/>
                <a:gd name="T41" fmla="*/ 212 h 276"/>
                <a:gd name="T42" fmla="*/ 178 w 434"/>
                <a:gd name="T43" fmla="*/ 197 h 276"/>
                <a:gd name="T44" fmla="*/ 150 w 434"/>
                <a:gd name="T45" fmla="*/ 186 h 276"/>
                <a:gd name="T46" fmla="*/ 89 w 434"/>
                <a:gd name="T47" fmla="*/ 167 h 276"/>
                <a:gd name="T48" fmla="*/ 5 w 434"/>
                <a:gd name="T49" fmla="*/ 119 h 276"/>
                <a:gd name="T50" fmla="*/ 0 w 434"/>
                <a:gd name="T51" fmla="*/ 82 h 276"/>
                <a:gd name="T52" fmla="*/ 9 w 434"/>
                <a:gd name="T53" fmla="*/ 47 h 276"/>
                <a:gd name="T54" fmla="*/ 18 w 434"/>
                <a:gd name="T55" fmla="*/ 31 h 276"/>
                <a:gd name="T56" fmla="*/ 28 w 434"/>
                <a:gd name="T57" fmla="*/ 19 h 276"/>
                <a:gd name="T58" fmla="*/ 41 w 434"/>
                <a:gd name="T59" fmla="*/ 8 h 276"/>
                <a:gd name="T60" fmla="*/ 55 w 434"/>
                <a:gd name="T61" fmla="*/ 2 h 276"/>
                <a:gd name="T62" fmla="*/ 73 w 434"/>
                <a:gd name="T63" fmla="*/ 0 h 276"/>
                <a:gd name="T64" fmla="*/ 93 w 434"/>
                <a:gd name="T65" fmla="*/ 8 h 276"/>
                <a:gd name="T66" fmla="*/ 98 w 434"/>
                <a:gd name="T67" fmla="*/ 19 h 276"/>
                <a:gd name="T68" fmla="*/ 89 w 434"/>
                <a:gd name="T69" fmla="*/ 24 h 276"/>
                <a:gd name="T70" fmla="*/ 89 w 434"/>
                <a:gd name="T71" fmla="*/ 2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4" h="276">
                  <a:moveTo>
                    <a:pt x="89" y="24"/>
                  </a:moveTo>
                  <a:lnTo>
                    <a:pt x="73" y="16"/>
                  </a:lnTo>
                  <a:lnTo>
                    <a:pt x="58" y="16"/>
                  </a:lnTo>
                  <a:lnTo>
                    <a:pt x="31" y="48"/>
                  </a:lnTo>
                  <a:lnTo>
                    <a:pt x="27" y="73"/>
                  </a:lnTo>
                  <a:lnTo>
                    <a:pt x="31" y="99"/>
                  </a:lnTo>
                  <a:lnTo>
                    <a:pt x="59" y="127"/>
                  </a:lnTo>
                  <a:lnTo>
                    <a:pt x="94" y="145"/>
                  </a:lnTo>
                  <a:lnTo>
                    <a:pt x="160" y="153"/>
                  </a:lnTo>
                  <a:lnTo>
                    <a:pt x="224" y="168"/>
                  </a:lnTo>
                  <a:lnTo>
                    <a:pt x="280" y="195"/>
                  </a:lnTo>
                  <a:lnTo>
                    <a:pt x="303" y="208"/>
                  </a:lnTo>
                  <a:lnTo>
                    <a:pt x="327" y="221"/>
                  </a:lnTo>
                  <a:lnTo>
                    <a:pt x="349" y="234"/>
                  </a:lnTo>
                  <a:lnTo>
                    <a:pt x="373" y="245"/>
                  </a:lnTo>
                  <a:lnTo>
                    <a:pt x="429" y="260"/>
                  </a:lnTo>
                  <a:lnTo>
                    <a:pt x="434" y="268"/>
                  </a:lnTo>
                  <a:lnTo>
                    <a:pt x="427" y="276"/>
                  </a:lnTo>
                  <a:lnTo>
                    <a:pt x="319" y="251"/>
                  </a:lnTo>
                  <a:lnTo>
                    <a:pt x="268" y="234"/>
                  </a:lnTo>
                  <a:lnTo>
                    <a:pt x="212" y="212"/>
                  </a:lnTo>
                  <a:lnTo>
                    <a:pt x="178" y="197"/>
                  </a:lnTo>
                  <a:lnTo>
                    <a:pt x="150" y="186"/>
                  </a:lnTo>
                  <a:lnTo>
                    <a:pt x="89" y="167"/>
                  </a:lnTo>
                  <a:lnTo>
                    <a:pt x="5" y="119"/>
                  </a:lnTo>
                  <a:lnTo>
                    <a:pt x="0" y="82"/>
                  </a:lnTo>
                  <a:lnTo>
                    <a:pt x="9" y="47"/>
                  </a:lnTo>
                  <a:lnTo>
                    <a:pt x="18" y="31"/>
                  </a:lnTo>
                  <a:lnTo>
                    <a:pt x="28" y="19"/>
                  </a:lnTo>
                  <a:lnTo>
                    <a:pt x="41" y="8"/>
                  </a:lnTo>
                  <a:lnTo>
                    <a:pt x="55" y="2"/>
                  </a:lnTo>
                  <a:lnTo>
                    <a:pt x="73" y="0"/>
                  </a:lnTo>
                  <a:lnTo>
                    <a:pt x="93" y="8"/>
                  </a:lnTo>
                  <a:lnTo>
                    <a:pt x="98" y="19"/>
                  </a:lnTo>
                  <a:lnTo>
                    <a:pt x="89" y="24"/>
                  </a:lnTo>
                  <a:lnTo>
                    <a:pt x="8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9" name="Freeform 265"/>
            <p:cNvSpPr>
              <a:spLocks/>
            </p:cNvSpPr>
            <p:nvPr/>
          </p:nvSpPr>
          <p:spPr bwMode="auto">
            <a:xfrm>
              <a:off x="3794" y="3864"/>
              <a:ext cx="104" cy="73"/>
            </a:xfrm>
            <a:custGeom>
              <a:avLst/>
              <a:gdLst>
                <a:gd name="T0" fmla="*/ 8 w 312"/>
                <a:gd name="T1" fmla="*/ 197 h 219"/>
                <a:gd name="T2" fmla="*/ 62 w 312"/>
                <a:gd name="T3" fmla="*/ 193 h 219"/>
                <a:gd name="T4" fmla="*/ 86 w 312"/>
                <a:gd name="T5" fmla="*/ 175 h 219"/>
                <a:gd name="T6" fmla="*/ 112 w 312"/>
                <a:gd name="T7" fmla="*/ 150 h 219"/>
                <a:gd name="T8" fmla="*/ 129 w 312"/>
                <a:gd name="T9" fmla="*/ 120 h 219"/>
                <a:gd name="T10" fmla="*/ 144 w 312"/>
                <a:gd name="T11" fmla="*/ 102 h 219"/>
                <a:gd name="T12" fmla="*/ 161 w 312"/>
                <a:gd name="T13" fmla="*/ 91 h 219"/>
                <a:gd name="T14" fmla="*/ 197 w 312"/>
                <a:gd name="T15" fmla="*/ 75 h 219"/>
                <a:gd name="T16" fmla="*/ 212 w 312"/>
                <a:gd name="T17" fmla="*/ 62 h 219"/>
                <a:gd name="T18" fmla="*/ 225 w 312"/>
                <a:gd name="T19" fmla="*/ 50 h 219"/>
                <a:gd name="T20" fmla="*/ 249 w 312"/>
                <a:gd name="T21" fmla="*/ 31 h 219"/>
                <a:gd name="T22" fmla="*/ 275 w 312"/>
                <a:gd name="T23" fmla="*/ 14 h 219"/>
                <a:gd name="T24" fmla="*/ 305 w 312"/>
                <a:gd name="T25" fmla="*/ 0 h 219"/>
                <a:gd name="T26" fmla="*/ 312 w 312"/>
                <a:gd name="T27" fmla="*/ 4 h 219"/>
                <a:gd name="T28" fmla="*/ 309 w 312"/>
                <a:gd name="T29" fmla="*/ 14 h 219"/>
                <a:gd name="T30" fmla="*/ 256 w 312"/>
                <a:gd name="T31" fmla="*/ 45 h 219"/>
                <a:gd name="T32" fmla="*/ 231 w 312"/>
                <a:gd name="T33" fmla="*/ 64 h 219"/>
                <a:gd name="T34" fmla="*/ 204 w 312"/>
                <a:gd name="T35" fmla="*/ 88 h 219"/>
                <a:gd name="T36" fmla="*/ 159 w 312"/>
                <a:gd name="T37" fmla="*/ 146 h 219"/>
                <a:gd name="T38" fmla="*/ 139 w 312"/>
                <a:gd name="T39" fmla="*/ 179 h 219"/>
                <a:gd name="T40" fmla="*/ 124 w 312"/>
                <a:gd name="T41" fmla="*/ 195 h 219"/>
                <a:gd name="T42" fmla="*/ 107 w 312"/>
                <a:gd name="T43" fmla="*/ 206 h 219"/>
                <a:gd name="T44" fmla="*/ 75 w 312"/>
                <a:gd name="T45" fmla="*/ 219 h 219"/>
                <a:gd name="T46" fmla="*/ 5 w 312"/>
                <a:gd name="T47" fmla="*/ 213 h 219"/>
                <a:gd name="T48" fmla="*/ 0 w 312"/>
                <a:gd name="T49" fmla="*/ 204 h 219"/>
                <a:gd name="T50" fmla="*/ 8 w 312"/>
                <a:gd name="T51" fmla="*/ 197 h 219"/>
                <a:gd name="T52" fmla="*/ 8 w 312"/>
                <a:gd name="T53" fmla="*/ 19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2" h="219">
                  <a:moveTo>
                    <a:pt x="8" y="197"/>
                  </a:moveTo>
                  <a:lnTo>
                    <a:pt x="62" y="193"/>
                  </a:lnTo>
                  <a:lnTo>
                    <a:pt x="86" y="175"/>
                  </a:lnTo>
                  <a:lnTo>
                    <a:pt x="112" y="150"/>
                  </a:lnTo>
                  <a:lnTo>
                    <a:pt x="129" y="120"/>
                  </a:lnTo>
                  <a:lnTo>
                    <a:pt x="144" y="102"/>
                  </a:lnTo>
                  <a:lnTo>
                    <a:pt x="161" y="91"/>
                  </a:lnTo>
                  <a:lnTo>
                    <a:pt x="197" y="75"/>
                  </a:lnTo>
                  <a:lnTo>
                    <a:pt x="212" y="62"/>
                  </a:lnTo>
                  <a:lnTo>
                    <a:pt x="225" y="50"/>
                  </a:lnTo>
                  <a:lnTo>
                    <a:pt x="249" y="31"/>
                  </a:lnTo>
                  <a:lnTo>
                    <a:pt x="275" y="14"/>
                  </a:lnTo>
                  <a:lnTo>
                    <a:pt x="305" y="0"/>
                  </a:lnTo>
                  <a:lnTo>
                    <a:pt x="312" y="4"/>
                  </a:lnTo>
                  <a:lnTo>
                    <a:pt x="309" y="14"/>
                  </a:lnTo>
                  <a:lnTo>
                    <a:pt x="256" y="45"/>
                  </a:lnTo>
                  <a:lnTo>
                    <a:pt x="231" y="64"/>
                  </a:lnTo>
                  <a:lnTo>
                    <a:pt x="204" y="88"/>
                  </a:lnTo>
                  <a:lnTo>
                    <a:pt x="159" y="146"/>
                  </a:lnTo>
                  <a:lnTo>
                    <a:pt x="139" y="179"/>
                  </a:lnTo>
                  <a:lnTo>
                    <a:pt x="124" y="195"/>
                  </a:lnTo>
                  <a:lnTo>
                    <a:pt x="107" y="206"/>
                  </a:lnTo>
                  <a:lnTo>
                    <a:pt x="75" y="219"/>
                  </a:lnTo>
                  <a:lnTo>
                    <a:pt x="5" y="213"/>
                  </a:lnTo>
                  <a:lnTo>
                    <a:pt x="0" y="204"/>
                  </a:lnTo>
                  <a:lnTo>
                    <a:pt x="8" y="197"/>
                  </a:lnTo>
                  <a:lnTo>
                    <a:pt x="8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0" name="Freeform 266"/>
            <p:cNvSpPr>
              <a:spLocks/>
            </p:cNvSpPr>
            <p:nvPr/>
          </p:nvSpPr>
          <p:spPr bwMode="auto">
            <a:xfrm>
              <a:off x="3778" y="3898"/>
              <a:ext cx="37" cy="37"/>
            </a:xfrm>
            <a:custGeom>
              <a:avLst/>
              <a:gdLst>
                <a:gd name="T0" fmla="*/ 102 w 110"/>
                <a:gd name="T1" fmla="*/ 31 h 111"/>
                <a:gd name="T2" fmla="*/ 67 w 110"/>
                <a:gd name="T3" fmla="*/ 29 h 111"/>
                <a:gd name="T4" fmla="*/ 37 w 110"/>
                <a:gd name="T5" fmla="*/ 59 h 111"/>
                <a:gd name="T6" fmla="*/ 36 w 110"/>
                <a:gd name="T7" fmla="*/ 71 h 111"/>
                <a:gd name="T8" fmla="*/ 37 w 110"/>
                <a:gd name="T9" fmla="*/ 81 h 111"/>
                <a:gd name="T10" fmla="*/ 48 w 110"/>
                <a:gd name="T11" fmla="*/ 98 h 111"/>
                <a:gd name="T12" fmla="*/ 49 w 110"/>
                <a:gd name="T13" fmla="*/ 108 h 111"/>
                <a:gd name="T14" fmla="*/ 41 w 110"/>
                <a:gd name="T15" fmla="*/ 111 h 111"/>
                <a:gd name="T16" fmla="*/ 23 w 110"/>
                <a:gd name="T17" fmla="*/ 95 h 111"/>
                <a:gd name="T18" fmla="*/ 8 w 110"/>
                <a:gd name="T19" fmla="*/ 79 h 111"/>
                <a:gd name="T20" fmla="*/ 0 w 110"/>
                <a:gd name="T21" fmla="*/ 38 h 111"/>
                <a:gd name="T22" fmla="*/ 3 w 110"/>
                <a:gd name="T23" fmla="*/ 32 h 111"/>
                <a:gd name="T24" fmla="*/ 25 w 110"/>
                <a:gd name="T25" fmla="*/ 9 h 111"/>
                <a:gd name="T26" fmla="*/ 50 w 110"/>
                <a:gd name="T27" fmla="*/ 0 h 111"/>
                <a:gd name="T28" fmla="*/ 107 w 110"/>
                <a:gd name="T29" fmla="*/ 17 h 111"/>
                <a:gd name="T30" fmla="*/ 110 w 110"/>
                <a:gd name="T31" fmla="*/ 27 h 111"/>
                <a:gd name="T32" fmla="*/ 102 w 110"/>
                <a:gd name="T33" fmla="*/ 31 h 111"/>
                <a:gd name="T34" fmla="*/ 102 w 110"/>
                <a:gd name="T35" fmla="*/ 3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" h="111">
                  <a:moveTo>
                    <a:pt x="102" y="31"/>
                  </a:moveTo>
                  <a:lnTo>
                    <a:pt x="67" y="29"/>
                  </a:lnTo>
                  <a:lnTo>
                    <a:pt x="37" y="59"/>
                  </a:lnTo>
                  <a:lnTo>
                    <a:pt x="36" y="71"/>
                  </a:lnTo>
                  <a:lnTo>
                    <a:pt x="37" y="81"/>
                  </a:lnTo>
                  <a:lnTo>
                    <a:pt x="48" y="98"/>
                  </a:lnTo>
                  <a:lnTo>
                    <a:pt x="49" y="108"/>
                  </a:lnTo>
                  <a:lnTo>
                    <a:pt x="41" y="111"/>
                  </a:lnTo>
                  <a:lnTo>
                    <a:pt x="23" y="95"/>
                  </a:lnTo>
                  <a:lnTo>
                    <a:pt x="8" y="79"/>
                  </a:lnTo>
                  <a:lnTo>
                    <a:pt x="0" y="38"/>
                  </a:lnTo>
                  <a:lnTo>
                    <a:pt x="3" y="32"/>
                  </a:lnTo>
                  <a:lnTo>
                    <a:pt x="25" y="9"/>
                  </a:lnTo>
                  <a:lnTo>
                    <a:pt x="50" y="0"/>
                  </a:lnTo>
                  <a:lnTo>
                    <a:pt x="107" y="17"/>
                  </a:lnTo>
                  <a:lnTo>
                    <a:pt x="110" y="27"/>
                  </a:lnTo>
                  <a:lnTo>
                    <a:pt x="102" y="31"/>
                  </a:lnTo>
                  <a:lnTo>
                    <a:pt x="10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1" name="Freeform 267"/>
            <p:cNvSpPr>
              <a:spLocks/>
            </p:cNvSpPr>
            <p:nvPr/>
          </p:nvSpPr>
          <p:spPr bwMode="auto">
            <a:xfrm>
              <a:off x="2953" y="3800"/>
              <a:ext cx="179" cy="80"/>
            </a:xfrm>
            <a:custGeom>
              <a:avLst/>
              <a:gdLst>
                <a:gd name="T0" fmla="*/ 6 w 537"/>
                <a:gd name="T1" fmla="*/ 0 h 238"/>
                <a:gd name="T2" fmla="*/ 51 w 537"/>
                <a:gd name="T3" fmla="*/ 18 h 238"/>
                <a:gd name="T4" fmla="*/ 90 w 537"/>
                <a:gd name="T5" fmla="*/ 37 h 238"/>
                <a:gd name="T6" fmla="*/ 129 w 537"/>
                <a:gd name="T7" fmla="*/ 55 h 238"/>
                <a:gd name="T8" fmla="*/ 173 w 537"/>
                <a:gd name="T9" fmla="*/ 74 h 238"/>
                <a:gd name="T10" fmla="*/ 235 w 537"/>
                <a:gd name="T11" fmla="*/ 95 h 238"/>
                <a:gd name="T12" fmla="*/ 290 w 537"/>
                <a:gd name="T13" fmla="*/ 113 h 238"/>
                <a:gd name="T14" fmla="*/ 346 w 537"/>
                <a:gd name="T15" fmla="*/ 131 h 238"/>
                <a:gd name="T16" fmla="*/ 408 w 537"/>
                <a:gd name="T17" fmla="*/ 158 h 238"/>
                <a:gd name="T18" fmla="*/ 493 w 537"/>
                <a:gd name="T19" fmla="*/ 202 h 238"/>
                <a:gd name="T20" fmla="*/ 513 w 537"/>
                <a:gd name="T21" fmla="*/ 217 h 238"/>
                <a:gd name="T22" fmla="*/ 532 w 537"/>
                <a:gd name="T23" fmla="*/ 228 h 238"/>
                <a:gd name="T24" fmla="*/ 537 w 537"/>
                <a:gd name="T25" fmla="*/ 233 h 238"/>
                <a:gd name="T26" fmla="*/ 531 w 537"/>
                <a:gd name="T27" fmla="*/ 238 h 238"/>
                <a:gd name="T28" fmla="*/ 475 w 537"/>
                <a:gd name="T29" fmla="*/ 232 h 238"/>
                <a:gd name="T30" fmla="*/ 454 w 537"/>
                <a:gd name="T31" fmla="*/ 219 h 238"/>
                <a:gd name="T32" fmla="*/ 435 w 537"/>
                <a:gd name="T33" fmla="*/ 209 h 238"/>
                <a:gd name="T34" fmla="*/ 392 w 537"/>
                <a:gd name="T35" fmla="*/ 189 h 238"/>
                <a:gd name="T36" fmla="*/ 360 w 537"/>
                <a:gd name="T37" fmla="*/ 175 h 238"/>
                <a:gd name="T38" fmla="*/ 332 w 537"/>
                <a:gd name="T39" fmla="*/ 161 h 238"/>
                <a:gd name="T40" fmla="*/ 306 w 537"/>
                <a:gd name="T41" fmla="*/ 149 h 238"/>
                <a:gd name="T42" fmla="*/ 280 w 537"/>
                <a:gd name="T43" fmla="*/ 136 h 238"/>
                <a:gd name="T44" fmla="*/ 227 w 537"/>
                <a:gd name="T45" fmla="*/ 114 h 238"/>
                <a:gd name="T46" fmla="*/ 199 w 537"/>
                <a:gd name="T47" fmla="*/ 103 h 238"/>
                <a:gd name="T48" fmla="*/ 166 w 537"/>
                <a:gd name="T49" fmla="*/ 90 h 238"/>
                <a:gd name="T50" fmla="*/ 122 w 537"/>
                <a:gd name="T51" fmla="*/ 71 h 238"/>
                <a:gd name="T52" fmla="*/ 85 w 537"/>
                <a:gd name="T53" fmla="*/ 50 h 238"/>
                <a:gd name="T54" fmla="*/ 46 w 537"/>
                <a:gd name="T55" fmla="*/ 29 h 238"/>
                <a:gd name="T56" fmla="*/ 2 w 537"/>
                <a:gd name="T57" fmla="*/ 10 h 238"/>
                <a:gd name="T58" fmla="*/ 0 w 537"/>
                <a:gd name="T59" fmla="*/ 2 h 238"/>
                <a:gd name="T60" fmla="*/ 6 w 537"/>
                <a:gd name="T61" fmla="*/ 0 h 238"/>
                <a:gd name="T62" fmla="*/ 6 w 537"/>
                <a:gd name="T6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7" h="238">
                  <a:moveTo>
                    <a:pt x="6" y="0"/>
                  </a:moveTo>
                  <a:lnTo>
                    <a:pt x="51" y="18"/>
                  </a:lnTo>
                  <a:lnTo>
                    <a:pt x="90" y="37"/>
                  </a:lnTo>
                  <a:lnTo>
                    <a:pt x="129" y="55"/>
                  </a:lnTo>
                  <a:lnTo>
                    <a:pt x="173" y="74"/>
                  </a:lnTo>
                  <a:lnTo>
                    <a:pt x="235" y="95"/>
                  </a:lnTo>
                  <a:lnTo>
                    <a:pt x="290" y="113"/>
                  </a:lnTo>
                  <a:lnTo>
                    <a:pt x="346" y="131"/>
                  </a:lnTo>
                  <a:lnTo>
                    <a:pt x="408" y="158"/>
                  </a:lnTo>
                  <a:lnTo>
                    <a:pt x="493" y="202"/>
                  </a:lnTo>
                  <a:lnTo>
                    <a:pt x="513" y="217"/>
                  </a:lnTo>
                  <a:lnTo>
                    <a:pt x="532" y="228"/>
                  </a:lnTo>
                  <a:lnTo>
                    <a:pt x="537" y="233"/>
                  </a:lnTo>
                  <a:lnTo>
                    <a:pt x="531" y="238"/>
                  </a:lnTo>
                  <a:lnTo>
                    <a:pt x="475" y="232"/>
                  </a:lnTo>
                  <a:lnTo>
                    <a:pt x="454" y="219"/>
                  </a:lnTo>
                  <a:lnTo>
                    <a:pt x="435" y="209"/>
                  </a:lnTo>
                  <a:lnTo>
                    <a:pt x="392" y="189"/>
                  </a:lnTo>
                  <a:lnTo>
                    <a:pt x="360" y="175"/>
                  </a:lnTo>
                  <a:lnTo>
                    <a:pt x="332" y="161"/>
                  </a:lnTo>
                  <a:lnTo>
                    <a:pt x="306" y="149"/>
                  </a:lnTo>
                  <a:lnTo>
                    <a:pt x="280" y="136"/>
                  </a:lnTo>
                  <a:lnTo>
                    <a:pt x="227" y="114"/>
                  </a:lnTo>
                  <a:lnTo>
                    <a:pt x="199" y="103"/>
                  </a:lnTo>
                  <a:lnTo>
                    <a:pt x="166" y="90"/>
                  </a:lnTo>
                  <a:lnTo>
                    <a:pt x="122" y="71"/>
                  </a:lnTo>
                  <a:lnTo>
                    <a:pt x="85" y="50"/>
                  </a:lnTo>
                  <a:lnTo>
                    <a:pt x="46" y="29"/>
                  </a:lnTo>
                  <a:lnTo>
                    <a:pt x="2" y="10"/>
                  </a:lnTo>
                  <a:lnTo>
                    <a:pt x="0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2" name="Freeform 268"/>
            <p:cNvSpPr>
              <a:spLocks/>
            </p:cNvSpPr>
            <p:nvPr/>
          </p:nvSpPr>
          <p:spPr bwMode="auto">
            <a:xfrm>
              <a:off x="3150" y="3815"/>
              <a:ext cx="118" cy="51"/>
            </a:xfrm>
            <a:custGeom>
              <a:avLst/>
              <a:gdLst>
                <a:gd name="T0" fmla="*/ 355 w 355"/>
                <a:gd name="T1" fmla="*/ 9 h 154"/>
                <a:gd name="T2" fmla="*/ 324 w 355"/>
                <a:gd name="T3" fmla="*/ 25 h 154"/>
                <a:gd name="T4" fmla="*/ 297 w 355"/>
                <a:gd name="T5" fmla="*/ 39 h 154"/>
                <a:gd name="T6" fmla="*/ 271 w 355"/>
                <a:gd name="T7" fmla="*/ 52 h 154"/>
                <a:gd name="T8" fmla="*/ 247 w 355"/>
                <a:gd name="T9" fmla="*/ 65 h 154"/>
                <a:gd name="T10" fmla="*/ 221 w 355"/>
                <a:gd name="T11" fmla="*/ 77 h 154"/>
                <a:gd name="T12" fmla="*/ 195 w 355"/>
                <a:gd name="T13" fmla="*/ 90 h 154"/>
                <a:gd name="T14" fmla="*/ 168 w 355"/>
                <a:gd name="T15" fmla="*/ 101 h 154"/>
                <a:gd name="T16" fmla="*/ 136 w 355"/>
                <a:gd name="T17" fmla="*/ 114 h 154"/>
                <a:gd name="T18" fmla="*/ 80 w 355"/>
                <a:gd name="T19" fmla="*/ 137 h 154"/>
                <a:gd name="T20" fmla="*/ 4 w 355"/>
                <a:gd name="T21" fmla="*/ 154 h 154"/>
                <a:gd name="T22" fmla="*/ 0 w 355"/>
                <a:gd name="T23" fmla="*/ 144 h 154"/>
                <a:gd name="T24" fmla="*/ 35 w 355"/>
                <a:gd name="T25" fmla="*/ 126 h 154"/>
                <a:gd name="T26" fmla="*/ 51 w 355"/>
                <a:gd name="T27" fmla="*/ 117 h 154"/>
                <a:gd name="T28" fmla="*/ 70 w 355"/>
                <a:gd name="T29" fmla="*/ 108 h 154"/>
                <a:gd name="T30" fmla="*/ 124 w 355"/>
                <a:gd name="T31" fmla="*/ 86 h 154"/>
                <a:gd name="T32" fmla="*/ 185 w 355"/>
                <a:gd name="T33" fmla="*/ 64 h 154"/>
                <a:gd name="T34" fmla="*/ 238 w 355"/>
                <a:gd name="T35" fmla="*/ 46 h 154"/>
                <a:gd name="T36" fmla="*/ 291 w 355"/>
                <a:gd name="T37" fmla="*/ 26 h 154"/>
                <a:gd name="T38" fmla="*/ 352 w 355"/>
                <a:gd name="T39" fmla="*/ 0 h 154"/>
                <a:gd name="T40" fmla="*/ 355 w 355"/>
                <a:gd name="T41" fmla="*/ 9 h 154"/>
                <a:gd name="T42" fmla="*/ 355 w 355"/>
                <a:gd name="T43" fmla="*/ 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5" h="154">
                  <a:moveTo>
                    <a:pt x="355" y="9"/>
                  </a:moveTo>
                  <a:lnTo>
                    <a:pt x="324" y="25"/>
                  </a:lnTo>
                  <a:lnTo>
                    <a:pt x="297" y="39"/>
                  </a:lnTo>
                  <a:lnTo>
                    <a:pt x="271" y="52"/>
                  </a:lnTo>
                  <a:lnTo>
                    <a:pt x="247" y="65"/>
                  </a:lnTo>
                  <a:lnTo>
                    <a:pt x="221" y="77"/>
                  </a:lnTo>
                  <a:lnTo>
                    <a:pt x="195" y="90"/>
                  </a:lnTo>
                  <a:lnTo>
                    <a:pt x="168" y="101"/>
                  </a:lnTo>
                  <a:lnTo>
                    <a:pt x="136" y="114"/>
                  </a:lnTo>
                  <a:lnTo>
                    <a:pt x="80" y="137"/>
                  </a:lnTo>
                  <a:lnTo>
                    <a:pt x="4" y="154"/>
                  </a:lnTo>
                  <a:lnTo>
                    <a:pt x="0" y="144"/>
                  </a:lnTo>
                  <a:lnTo>
                    <a:pt x="35" y="126"/>
                  </a:lnTo>
                  <a:lnTo>
                    <a:pt x="51" y="117"/>
                  </a:lnTo>
                  <a:lnTo>
                    <a:pt x="70" y="108"/>
                  </a:lnTo>
                  <a:lnTo>
                    <a:pt x="124" y="86"/>
                  </a:lnTo>
                  <a:lnTo>
                    <a:pt x="185" y="64"/>
                  </a:lnTo>
                  <a:lnTo>
                    <a:pt x="238" y="46"/>
                  </a:lnTo>
                  <a:lnTo>
                    <a:pt x="291" y="26"/>
                  </a:lnTo>
                  <a:lnTo>
                    <a:pt x="352" y="0"/>
                  </a:lnTo>
                  <a:lnTo>
                    <a:pt x="355" y="9"/>
                  </a:lnTo>
                  <a:lnTo>
                    <a:pt x="35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3" name="Freeform 269"/>
            <p:cNvSpPr>
              <a:spLocks/>
            </p:cNvSpPr>
            <p:nvPr/>
          </p:nvSpPr>
          <p:spPr bwMode="auto">
            <a:xfrm>
              <a:off x="2917" y="3796"/>
              <a:ext cx="207" cy="102"/>
            </a:xfrm>
            <a:custGeom>
              <a:avLst/>
              <a:gdLst>
                <a:gd name="T0" fmla="*/ 71 w 620"/>
                <a:gd name="T1" fmla="*/ 10 h 306"/>
                <a:gd name="T2" fmla="*/ 31 w 620"/>
                <a:gd name="T3" fmla="*/ 31 h 306"/>
                <a:gd name="T4" fmla="*/ 70 w 620"/>
                <a:gd name="T5" fmla="*/ 41 h 306"/>
                <a:gd name="T6" fmla="*/ 122 w 620"/>
                <a:gd name="T7" fmla="*/ 63 h 306"/>
                <a:gd name="T8" fmla="*/ 167 w 620"/>
                <a:gd name="T9" fmla="*/ 85 h 306"/>
                <a:gd name="T10" fmla="*/ 212 w 620"/>
                <a:gd name="T11" fmla="*/ 108 h 306"/>
                <a:gd name="T12" fmla="*/ 235 w 620"/>
                <a:gd name="T13" fmla="*/ 120 h 306"/>
                <a:gd name="T14" fmla="*/ 262 w 620"/>
                <a:gd name="T15" fmla="*/ 133 h 306"/>
                <a:gd name="T16" fmla="*/ 312 w 620"/>
                <a:gd name="T17" fmla="*/ 156 h 306"/>
                <a:gd name="T18" fmla="*/ 357 w 620"/>
                <a:gd name="T19" fmla="*/ 177 h 306"/>
                <a:gd name="T20" fmla="*/ 399 w 620"/>
                <a:gd name="T21" fmla="*/ 196 h 306"/>
                <a:gd name="T22" fmla="*/ 439 w 620"/>
                <a:gd name="T23" fmla="*/ 216 h 306"/>
                <a:gd name="T24" fmla="*/ 481 w 620"/>
                <a:gd name="T25" fmla="*/ 234 h 306"/>
                <a:gd name="T26" fmla="*/ 523 w 620"/>
                <a:gd name="T27" fmla="*/ 253 h 306"/>
                <a:gd name="T28" fmla="*/ 569 w 620"/>
                <a:gd name="T29" fmla="*/ 274 h 306"/>
                <a:gd name="T30" fmla="*/ 618 w 620"/>
                <a:gd name="T31" fmla="*/ 296 h 306"/>
                <a:gd name="T32" fmla="*/ 620 w 620"/>
                <a:gd name="T33" fmla="*/ 303 h 306"/>
                <a:gd name="T34" fmla="*/ 614 w 620"/>
                <a:gd name="T35" fmla="*/ 306 h 306"/>
                <a:gd name="T36" fmla="*/ 563 w 620"/>
                <a:gd name="T37" fmla="*/ 284 h 306"/>
                <a:gd name="T38" fmla="*/ 518 w 620"/>
                <a:gd name="T39" fmla="*/ 266 h 306"/>
                <a:gd name="T40" fmla="*/ 474 w 620"/>
                <a:gd name="T41" fmla="*/ 249 h 306"/>
                <a:gd name="T42" fmla="*/ 432 w 620"/>
                <a:gd name="T43" fmla="*/ 232 h 306"/>
                <a:gd name="T44" fmla="*/ 390 w 620"/>
                <a:gd name="T45" fmla="*/ 217 h 306"/>
                <a:gd name="T46" fmla="*/ 346 w 620"/>
                <a:gd name="T47" fmla="*/ 200 h 306"/>
                <a:gd name="T48" fmla="*/ 300 w 620"/>
                <a:gd name="T49" fmla="*/ 181 h 306"/>
                <a:gd name="T50" fmla="*/ 251 w 620"/>
                <a:gd name="T51" fmla="*/ 159 h 306"/>
                <a:gd name="T52" fmla="*/ 224 w 620"/>
                <a:gd name="T53" fmla="*/ 146 h 306"/>
                <a:gd name="T54" fmla="*/ 200 w 620"/>
                <a:gd name="T55" fmla="*/ 132 h 306"/>
                <a:gd name="T56" fmla="*/ 178 w 620"/>
                <a:gd name="T57" fmla="*/ 119 h 306"/>
                <a:gd name="T58" fmla="*/ 158 w 620"/>
                <a:gd name="T59" fmla="*/ 107 h 306"/>
                <a:gd name="T60" fmla="*/ 136 w 620"/>
                <a:gd name="T61" fmla="*/ 94 h 306"/>
                <a:gd name="T62" fmla="*/ 114 w 620"/>
                <a:gd name="T63" fmla="*/ 83 h 306"/>
                <a:gd name="T64" fmla="*/ 89 w 620"/>
                <a:gd name="T65" fmla="*/ 71 h 306"/>
                <a:gd name="T66" fmla="*/ 63 w 620"/>
                <a:gd name="T67" fmla="*/ 59 h 306"/>
                <a:gd name="T68" fmla="*/ 5 w 620"/>
                <a:gd name="T69" fmla="*/ 37 h 306"/>
                <a:gd name="T70" fmla="*/ 0 w 620"/>
                <a:gd name="T71" fmla="*/ 30 h 306"/>
                <a:gd name="T72" fmla="*/ 7 w 620"/>
                <a:gd name="T73" fmla="*/ 22 h 306"/>
                <a:gd name="T74" fmla="*/ 65 w 620"/>
                <a:gd name="T75" fmla="*/ 0 h 306"/>
                <a:gd name="T76" fmla="*/ 72 w 620"/>
                <a:gd name="T77" fmla="*/ 2 h 306"/>
                <a:gd name="T78" fmla="*/ 71 w 620"/>
                <a:gd name="T79" fmla="*/ 10 h 306"/>
                <a:gd name="T80" fmla="*/ 71 w 620"/>
                <a:gd name="T81" fmla="*/ 1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20" h="306">
                  <a:moveTo>
                    <a:pt x="71" y="10"/>
                  </a:moveTo>
                  <a:lnTo>
                    <a:pt x="31" y="31"/>
                  </a:lnTo>
                  <a:lnTo>
                    <a:pt x="70" y="41"/>
                  </a:lnTo>
                  <a:lnTo>
                    <a:pt x="122" y="63"/>
                  </a:lnTo>
                  <a:lnTo>
                    <a:pt x="167" y="85"/>
                  </a:lnTo>
                  <a:lnTo>
                    <a:pt x="212" y="108"/>
                  </a:lnTo>
                  <a:lnTo>
                    <a:pt x="235" y="120"/>
                  </a:lnTo>
                  <a:lnTo>
                    <a:pt x="262" y="133"/>
                  </a:lnTo>
                  <a:lnTo>
                    <a:pt x="312" y="156"/>
                  </a:lnTo>
                  <a:lnTo>
                    <a:pt x="357" y="177"/>
                  </a:lnTo>
                  <a:lnTo>
                    <a:pt x="399" y="196"/>
                  </a:lnTo>
                  <a:lnTo>
                    <a:pt x="439" y="216"/>
                  </a:lnTo>
                  <a:lnTo>
                    <a:pt x="481" y="234"/>
                  </a:lnTo>
                  <a:lnTo>
                    <a:pt x="523" y="253"/>
                  </a:lnTo>
                  <a:lnTo>
                    <a:pt x="569" y="274"/>
                  </a:lnTo>
                  <a:lnTo>
                    <a:pt x="618" y="296"/>
                  </a:lnTo>
                  <a:lnTo>
                    <a:pt x="620" y="303"/>
                  </a:lnTo>
                  <a:lnTo>
                    <a:pt x="614" y="306"/>
                  </a:lnTo>
                  <a:lnTo>
                    <a:pt x="563" y="284"/>
                  </a:lnTo>
                  <a:lnTo>
                    <a:pt x="518" y="266"/>
                  </a:lnTo>
                  <a:lnTo>
                    <a:pt x="474" y="249"/>
                  </a:lnTo>
                  <a:lnTo>
                    <a:pt x="432" y="232"/>
                  </a:lnTo>
                  <a:lnTo>
                    <a:pt x="390" y="217"/>
                  </a:lnTo>
                  <a:lnTo>
                    <a:pt x="346" y="200"/>
                  </a:lnTo>
                  <a:lnTo>
                    <a:pt x="300" y="181"/>
                  </a:lnTo>
                  <a:lnTo>
                    <a:pt x="251" y="159"/>
                  </a:lnTo>
                  <a:lnTo>
                    <a:pt x="224" y="146"/>
                  </a:lnTo>
                  <a:lnTo>
                    <a:pt x="200" y="132"/>
                  </a:lnTo>
                  <a:lnTo>
                    <a:pt x="178" y="119"/>
                  </a:lnTo>
                  <a:lnTo>
                    <a:pt x="158" y="107"/>
                  </a:lnTo>
                  <a:lnTo>
                    <a:pt x="136" y="94"/>
                  </a:lnTo>
                  <a:lnTo>
                    <a:pt x="114" y="83"/>
                  </a:lnTo>
                  <a:lnTo>
                    <a:pt x="89" y="71"/>
                  </a:lnTo>
                  <a:lnTo>
                    <a:pt x="63" y="59"/>
                  </a:lnTo>
                  <a:lnTo>
                    <a:pt x="5" y="37"/>
                  </a:lnTo>
                  <a:lnTo>
                    <a:pt x="0" y="30"/>
                  </a:lnTo>
                  <a:lnTo>
                    <a:pt x="7" y="22"/>
                  </a:lnTo>
                  <a:lnTo>
                    <a:pt x="65" y="0"/>
                  </a:lnTo>
                  <a:lnTo>
                    <a:pt x="72" y="2"/>
                  </a:lnTo>
                  <a:lnTo>
                    <a:pt x="71" y="10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4" name="Freeform 270"/>
            <p:cNvSpPr>
              <a:spLocks/>
            </p:cNvSpPr>
            <p:nvPr/>
          </p:nvSpPr>
          <p:spPr bwMode="auto">
            <a:xfrm>
              <a:off x="3132" y="3831"/>
              <a:ext cx="104" cy="68"/>
            </a:xfrm>
            <a:custGeom>
              <a:avLst/>
              <a:gdLst>
                <a:gd name="T0" fmla="*/ 2 w 312"/>
                <a:gd name="T1" fmla="*/ 195 h 204"/>
                <a:gd name="T2" fmla="*/ 42 w 312"/>
                <a:gd name="T3" fmla="*/ 167 h 204"/>
                <a:gd name="T4" fmla="*/ 59 w 312"/>
                <a:gd name="T5" fmla="*/ 153 h 204"/>
                <a:gd name="T6" fmla="*/ 75 w 312"/>
                <a:gd name="T7" fmla="*/ 139 h 204"/>
                <a:gd name="T8" fmla="*/ 91 w 312"/>
                <a:gd name="T9" fmla="*/ 125 h 204"/>
                <a:gd name="T10" fmla="*/ 109 w 312"/>
                <a:gd name="T11" fmla="*/ 111 h 204"/>
                <a:gd name="T12" fmla="*/ 129 w 312"/>
                <a:gd name="T13" fmla="*/ 96 h 204"/>
                <a:gd name="T14" fmla="*/ 151 w 312"/>
                <a:gd name="T15" fmla="*/ 83 h 204"/>
                <a:gd name="T16" fmla="*/ 182 w 312"/>
                <a:gd name="T17" fmla="*/ 65 h 204"/>
                <a:gd name="T18" fmla="*/ 214 w 312"/>
                <a:gd name="T19" fmla="*/ 47 h 204"/>
                <a:gd name="T20" fmla="*/ 237 w 312"/>
                <a:gd name="T21" fmla="*/ 33 h 204"/>
                <a:gd name="T22" fmla="*/ 259 w 312"/>
                <a:gd name="T23" fmla="*/ 23 h 204"/>
                <a:gd name="T24" fmla="*/ 304 w 312"/>
                <a:gd name="T25" fmla="*/ 0 h 204"/>
                <a:gd name="T26" fmla="*/ 312 w 312"/>
                <a:gd name="T27" fmla="*/ 2 h 204"/>
                <a:gd name="T28" fmla="*/ 310 w 312"/>
                <a:gd name="T29" fmla="*/ 9 h 204"/>
                <a:gd name="T30" fmla="*/ 268 w 312"/>
                <a:gd name="T31" fmla="*/ 38 h 204"/>
                <a:gd name="T32" fmla="*/ 249 w 312"/>
                <a:gd name="T33" fmla="*/ 54 h 204"/>
                <a:gd name="T34" fmla="*/ 227 w 312"/>
                <a:gd name="T35" fmla="*/ 69 h 204"/>
                <a:gd name="T36" fmla="*/ 195 w 312"/>
                <a:gd name="T37" fmla="*/ 87 h 204"/>
                <a:gd name="T38" fmla="*/ 162 w 312"/>
                <a:gd name="T39" fmla="*/ 105 h 204"/>
                <a:gd name="T40" fmla="*/ 120 w 312"/>
                <a:gd name="T41" fmla="*/ 131 h 204"/>
                <a:gd name="T42" fmla="*/ 84 w 312"/>
                <a:gd name="T43" fmla="*/ 156 h 204"/>
                <a:gd name="T44" fmla="*/ 67 w 312"/>
                <a:gd name="T45" fmla="*/ 167 h 204"/>
                <a:gd name="T46" fmla="*/ 49 w 312"/>
                <a:gd name="T47" fmla="*/ 179 h 204"/>
                <a:gd name="T48" fmla="*/ 28 w 312"/>
                <a:gd name="T49" fmla="*/ 192 h 204"/>
                <a:gd name="T50" fmla="*/ 7 w 312"/>
                <a:gd name="T51" fmla="*/ 204 h 204"/>
                <a:gd name="T52" fmla="*/ 0 w 312"/>
                <a:gd name="T53" fmla="*/ 202 h 204"/>
                <a:gd name="T54" fmla="*/ 2 w 312"/>
                <a:gd name="T55" fmla="*/ 195 h 204"/>
                <a:gd name="T56" fmla="*/ 2 w 312"/>
                <a:gd name="T57" fmla="*/ 19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204">
                  <a:moveTo>
                    <a:pt x="2" y="195"/>
                  </a:moveTo>
                  <a:lnTo>
                    <a:pt x="42" y="167"/>
                  </a:lnTo>
                  <a:lnTo>
                    <a:pt x="59" y="153"/>
                  </a:lnTo>
                  <a:lnTo>
                    <a:pt x="75" y="139"/>
                  </a:lnTo>
                  <a:lnTo>
                    <a:pt x="91" y="125"/>
                  </a:lnTo>
                  <a:lnTo>
                    <a:pt x="109" y="111"/>
                  </a:lnTo>
                  <a:lnTo>
                    <a:pt x="129" y="96"/>
                  </a:lnTo>
                  <a:lnTo>
                    <a:pt x="151" y="83"/>
                  </a:lnTo>
                  <a:lnTo>
                    <a:pt x="182" y="65"/>
                  </a:lnTo>
                  <a:lnTo>
                    <a:pt x="214" y="47"/>
                  </a:lnTo>
                  <a:lnTo>
                    <a:pt x="237" y="33"/>
                  </a:lnTo>
                  <a:lnTo>
                    <a:pt x="259" y="23"/>
                  </a:lnTo>
                  <a:lnTo>
                    <a:pt x="304" y="0"/>
                  </a:lnTo>
                  <a:lnTo>
                    <a:pt x="312" y="2"/>
                  </a:lnTo>
                  <a:lnTo>
                    <a:pt x="310" y="9"/>
                  </a:lnTo>
                  <a:lnTo>
                    <a:pt x="268" y="38"/>
                  </a:lnTo>
                  <a:lnTo>
                    <a:pt x="249" y="54"/>
                  </a:lnTo>
                  <a:lnTo>
                    <a:pt x="227" y="69"/>
                  </a:lnTo>
                  <a:lnTo>
                    <a:pt x="195" y="87"/>
                  </a:lnTo>
                  <a:lnTo>
                    <a:pt x="162" y="105"/>
                  </a:lnTo>
                  <a:lnTo>
                    <a:pt x="120" y="131"/>
                  </a:lnTo>
                  <a:lnTo>
                    <a:pt x="84" y="156"/>
                  </a:lnTo>
                  <a:lnTo>
                    <a:pt x="67" y="167"/>
                  </a:lnTo>
                  <a:lnTo>
                    <a:pt x="49" y="179"/>
                  </a:lnTo>
                  <a:lnTo>
                    <a:pt x="28" y="192"/>
                  </a:lnTo>
                  <a:lnTo>
                    <a:pt x="7" y="204"/>
                  </a:lnTo>
                  <a:lnTo>
                    <a:pt x="0" y="202"/>
                  </a:lnTo>
                  <a:lnTo>
                    <a:pt x="2" y="195"/>
                  </a:lnTo>
                  <a:lnTo>
                    <a:pt x="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5" name="Freeform 271"/>
            <p:cNvSpPr>
              <a:spLocks/>
            </p:cNvSpPr>
            <p:nvPr/>
          </p:nvSpPr>
          <p:spPr bwMode="auto">
            <a:xfrm>
              <a:off x="3166" y="3801"/>
              <a:ext cx="8" cy="21"/>
            </a:xfrm>
            <a:custGeom>
              <a:avLst/>
              <a:gdLst>
                <a:gd name="T0" fmla="*/ 16 w 24"/>
                <a:gd name="T1" fmla="*/ 5 h 63"/>
                <a:gd name="T2" fmla="*/ 24 w 24"/>
                <a:gd name="T3" fmla="*/ 40 h 63"/>
                <a:gd name="T4" fmla="*/ 11 w 24"/>
                <a:gd name="T5" fmla="*/ 58 h 63"/>
                <a:gd name="T6" fmla="*/ 5 w 24"/>
                <a:gd name="T7" fmla="*/ 63 h 63"/>
                <a:gd name="T8" fmla="*/ 1 w 24"/>
                <a:gd name="T9" fmla="*/ 55 h 63"/>
                <a:gd name="T10" fmla="*/ 0 w 24"/>
                <a:gd name="T11" fmla="*/ 37 h 63"/>
                <a:gd name="T12" fmla="*/ 5 w 24"/>
                <a:gd name="T13" fmla="*/ 6 h 63"/>
                <a:gd name="T14" fmla="*/ 10 w 24"/>
                <a:gd name="T15" fmla="*/ 0 h 63"/>
                <a:gd name="T16" fmla="*/ 16 w 24"/>
                <a:gd name="T17" fmla="*/ 5 h 63"/>
                <a:gd name="T18" fmla="*/ 16 w 24"/>
                <a:gd name="T19" fmla="*/ 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63">
                  <a:moveTo>
                    <a:pt x="16" y="5"/>
                  </a:moveTo>
                  <a:lnTo>
                    <a:pt x="24" y="40"/>
                  </a:lnTo>
                  <a:lnTo>
                    <a:pt x="11" y="58"/>
                  </a:lnTo>
                  <a:lnTo>
                    <a:pt x="5" y="63"/>
                  </a:lnTo>
                  <a:lnTo>
                    <a:pt x="1" y="55"/>
                  </a:lnTo>
                  <a:lnTo>
                    <a:pt x="0" y="37"/>
                  </a:lnTo>
                  <a:lnTo>
                    <a:pt x="5" y="6"/>
                  </a:lnTo>
                  <a:lnTo>
                    <a:pt x="10" y="0"/>
                  </a:lnTo>
                  <a:lnTo>
                    <a:pt x="16" y="5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6" name="Freeform 272"/>
            <p:cNvSpPr>
              <a:spLocks/>
            </p:cNvSpPr>
            <p:nvPr/>
          </p:nvSpPr>
          <p:spPr bwMode="auto">
            <a:xfrm>
              <a:off x="3352" y="3538"/>
              <a:ext cx="66" cy="53"/>
            </a:xfrm>
            <a:custGeom>
              <a:avLst/>
              <a:gdLst>
                <a:gd name="T0" fmla="*/ 5 w 199"/>
                <a:gd name="T1" fmla="*/ 141 h 158"/>
                <a:gd name="T2" fmla="*/ 57 w 199"/>
                <a:gd name="T3" fmla="*/ 144 h 158"/>
                <a:gd name="T4" fmla="*/ 103 w 199"/>
                <a:gd name="T5" fmla="*/ 131 h 158"/>
                <a:gd name="T6" fmla="*/ 126 w 199"/>
                <a:gd name="T7" fmla="*/ 97 h 158"/>
                <a:gd name="T8" fmla="*/ 142 w 199"/>
                <a:gd name="T9" fmla="*/ 54 h 158"/>
                <a:gd name="T10" fmla="*/ 165 w 199"/>
                <a:gd name="T11" fmla="*/ 29 h 158"/>
                <a:gd name="T12" fmla="*/ 190 w 199"/>
                <a:gd name="T13" fmla="*/ 1 h 158"/>
                <a:gd name="T14" fmla="*/ 197 w 199"/>
                <a:gd name="T15" fmla="*/ 0 h 158"/>
                <a:gd name="T16" fmla="*/ 199 w 199"/>
                <a:gd name="T17" fmla="*/ 9 h 158"/>
                <a:gd name="T18" fmla="*/ 164 w 199"/>
                <a:gd name="T19" fmla="*/ 70 h 158"/>
                <a:gd name="T20" fmla="*/ 143 w 199"/>
                <a:gd name="T21" fmla="*/ 113 h 158"/>
                <a:gd name="T22" fmla="*/ 132 w 199"/>
                <a:gd name="T23" fmla="*/ 131 h 158"/>
                <a:gd name="T24" fmla="*/ 114 w 199"/>
                <a:gd name="T25" fmla="*/ 146 h 158"/>
                <a:gd name="T26" fmla="*/ 86 w 199"/>
                <a:gd name="T27" fmla="*/ 156 h 158"/>
                <a:gd name="T28" fmla="*/ 62 w 199"/>
                <a:gd name="T29" fmla="*/ 158 h 158"/>
                <a:gd name="T30" fmla="*/ 5 w 199"/>
                <a:gd name="T31" fmla="*/ 153 h 158"/>
                <a:gd name="T32" fmla="*/ 0 w 199"/>
                <a:gd name="T33" fmla="*/ 147 h 158"/>
                <a:gd name="T34" fmla="*/ 5 w 199"/>
                <a:gd name="T35" fmla="*/ 141 h 158"/>
                <a:gd name="T36" fmla="*/ 5 w 199"/>
                <a:gd name="T37" fmla="*/ 14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" h="158">
                  <a:moveTo>
                    <a:pt x="5" y="141"/>
                  </a:moveTo>
                  <a:lnTo>
                    <a:pt x="57" y="144"/>
                  </a:lnTo>
                  <a:lnTo>
                    <a:pt x="103" y="131"/>
                  </a:lnTo>
                  <a:lnTo>
                    <a:pt x="126" y="97"/>
                  </a:lnTo>
                  <a:lnTo>
                    <a:pt x="142" y="54"/>
                  </a:lnTo>
                  <a:lnTo>
                    <a:pt x="165" y="29"/>
                  </a:lnTo>
                  <a:lnTo>
                    <a:pt x="190" y="1"/>
                  </a:lnTo>
                  <a:lnTo>
                    <a:pt x="197" y="0"/>
                  </a:lnTo>
                  <a:lnTo>
                    <a:pt x="199" y="9"/>
                  </a:lnTo>
                  <a:lnTo>
                    <a:pt x="164" y="70"/>
                  </a:lnTo>
                  <a:lnTo>
                    <a:pt x="143" y="113"/>
                  </a:lnTo>
                  <a:lnTo>
                    <a:pt x="132" y="131"/>
                  </a:lnTo>
                  <a:lnTo>
                    <a:pt x="114" y="146"/>
                  </a:lnTo>
                  <a:lnTo>
                    <a:pt x="86" y="156"/>
                  </a:lnTo>
                  <a:lnTo>
                    <a:pt x="62" y="158"/>
                  </a:lnTo>
                  <a:lnTo>
                    <a:pt x="5" y="153"/>
                  </a:lnTo>
                  <a:lnTo>
                    <a:pt x="0" y="147"/>
                  </a:lnTo>
                  <a:lnTo>
                    <a:pt x="5" y="141"/>
                  </a:lnTo>
                  <a:lnTo>
                    <a:pt x="5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7" name="Freeform 273"/>
            <p:cNvSpPr>
              <a:spLocks/>
            </p:cNvSpPr>
            <p:nvPr/>
          </p:nvSpPr>
          <p:spPr bwMode="auto">
            <a:xfrm>
              <a:off x="3409" y="3558"/>
              <a:ext cx="32" cy="28"/>
            </a:xfrm>
            <a:custGeom>
              <a:avLst/>
              <a:gdLst>
                <a:gd name="T0" fmla="*/ 9 w 95"/>
                <a:gd name="T1" fmla="*/ 1 h 82"/>
                <a:gd name="T2" fmla="*/ 54 w 95"/>
                <a:gd name="T3" fmla="*/ 53 h 82"/>
                <a:gd name="T4" fmla="*/ 88 w 95"/>
                <a:gd name="T5" fmla="*/ 53 h 82"/>
                <a:gd name="T6" fmla="*/ 95 w 95"/>
                <a:gd name="T7" fmla="*/ 56 h 82"/>
                <a:gd name="T8" fmla="*/ 91 w 95"/>
                <a:gd name="T9" fmla="*/ 63 h 82"/>
                <a:gd name="T10" fmla="*/ 68 w 95"/>
                <a:gd name="T11" fmla="*/ 75 h 82"/>
                <a:gd name="T12" fmla="*/ 46 w 95"/>
                <a:gd name="T13" fmla="*/ 82 h 82"/>
                <a:gd name="T14" fmla="*/ 31 w 95"/>
                <a:gd name="T15" fmla="*/ 75 h 82"/>
                <a:gd name="T16" fmla="*/ 18 w 95"/>
                <a:gd name="T17" fmla="*/ 40 h 82"/>
                <a:gd name="T18" fmla="*/ 10 w 95"/>
                <a:gd name="T19" fmla="*/ 24 h 82"/>
                <a:gd name="T20" fmla="*/ 0 w 95"/>
                <a:gd name="T21" fmla="*/ 9 h 82"/>
                <a:gd name="T22" fmla="*/ 1 w 95"/>
                <a:gd name="T23" fmla="*/ 0 h 82"/>
                <a:gd name="T24" fmla="*/ 9 w 95"/>
                <a:gd name="T25" fmla="*/ 1 h 82"/>
                <a:gd name="T26" fmla="*/ 9 w 95"/>
                <a:gd name="T27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82">
                  <a:moveTo>
                    <a:pt x="9" y="1"/>
                  </a:moveTo>
                  <a:lnTo>
                    <a:pt x="54" y="53"/>
                  </a:lnTo>
                  <a:lnTo>
                    <a:pt x="88" y="53"/>
                  </a:lnTo>
                  <a:lnTo>
                    <a:pt x="95" y="56"/>
                  </a:lnTo>
                  <a:lnTo>
                    <a:pt x="91" y="63"/>
                  </a:lnTo>
                  <a:lnTo>
                    <a:pt x="68" y="75"/>
                  </a:lnTo>
                  <a:lnTo>
                    <a:pt x="46" y="82"/>
                  </a:lnTo>
                  <a:lnTo>
                    <a:pt x="31" y="75"/>
                  </a:lnTo>
                  <a:lnTo>
                    <a:pt x="18" y="40"/>
                  </a:lnTo>
                  <a:lnTo>
                    <a:pt x="10" y="24"/>
                  </a:lnTo>
                  <a:lnTo>
                    <a:pt x="0" y="9"/>
                  </a:lnTo>
                  <a:lnTo>
                    <a:pt x="1" y="0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8" name="Freeform 274"/>
            <p:cNvSpPr>
              <a:spLocks/>
            </p:cNvSpPr>
            <p:nvPr/>
          </p:nvSpPr>
          <p:spPr bwMode="auto">
            <a:xfrm>
              <a:off x="3378" y="3374"/>
              <a:ext cx="20" cy="17"/>
            </a:xfrm>
            <a:custGeom>
              <a:avLst/>
              <a:gdLst>
                <a:gd name="T0" fmla="*/ 12 w 59"/>
                <a:gd name="T1" fmla="*/ 10 h 51"/>
                <a:gd name="T2" fmla="*/ 14 w 59"/>
                <a:gd name="T3" fmla="*/ 20 h 51"/>
                <a:gd name="T4" fmla="*/ 22 w 59"/>
                <a:gd name="T5" fmla="*/ 27 h 51"/>
                <a:gd name="T6" fmla="*/ 41 w 59"/>
                <a:gd name="T7" fmla="*/ 14 h 51"/>
                <a:gd name="T8" fmla="*/ 37 w 59"/>
                <a:gd name="T9" fmla="*/ 9 h 51"/>
                <a:gd name="T10" fmla="*/ 36 w 59"/>
                <a:gd name="T11" fmla="*/ 1 h 51"/>
                <a:gd name="T12" fmla="*/ 44 w 59"/>
                <a:gd name="T13" fmla="*/ 0 h 51"/>
                <a:gd name="T14" fmla="*/ 59 w 59"/>
                <a:gd name="T15" fmla="*/ 10 h 51"/>
                <a:gd name="T16" fmla="*/ 57 w 59"/>
                <a:gd name="T17" fmla="*/ 29 h 51"/>
                <a:gd name="T18" fmla="*/ 46 w 59"/>
                <a:gd name="T19" fmla="*/ 48 h 51"/>
                <a:gd name="T20" fmla="*/ 26 w 59"/>
                <a:gd name="T21" fmla="*/ 51 h 51"/>
                <a:gd name="T22" fmla="*/ 9 w 59"/>
                <a:gd name="T23" fmla="*/ 36 h 51"/>
                <a:gd name="T24" fmla="*/ 0 w 59"/>
                <a:gd name="T25" fmla="*/ 13 h 51"/>
                <a:gd name="T26" fmla="*/ 5 w 59"/>
                <a:gd name="T27" fmla="*/ 6 h 51"/>
                <a:gd name="T28" fmla="*/ 12 w 59"/>
                <a:gd name="T29" fmla="*/ 10 h 51"/>
                <a:gd name="T30" fmla="*/ 12 w 59"/>
                <a:gd name="T31" fmla="*/ 1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51">
                  <a:moveTo>
                    <a:pt x="12" y="10"/>
                  </a:moveTo>
                  <a:lnTo>
                    <a:pt x="14" y="20"/>
                  </a:lnTo>
                  <a:lnTo>
                    <a:pt x="22" y="27"/>
                  </a:lnTo>
                  <a:lnTo>
                    <a:pt x="41" y="14"/>
                  </a:lnTo>
                  <a:lnTo>
                    <a:pt x="37" y="9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59" y="10"/>
                  </a:lnTo>
                  <a:lnTo>
                    <a:pt x="57" y="29"/>
                  </a:lnTo>
                  <a:lnTo>
                    <a:pt x="46" y="48"/>
                  </a:lnTo>
                  <a:lnTo>
                    <a:pt x="26" y="51"/>
                  </a:lnTo>
                  <a:lnTo>
                    <a:pt x="9" y="36"/>
                  </a:lnTo>
                  <a:lnTo>
                    <a:pt x="0" y="13"/>
                  </a:lnTo>
                  <a:lnTo>
                    <a:pt x="5" y="6"/>
                  </a:lnTo>
                  <a:lnTo>
                    <a:pt x="12" y="1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9" name="Freeform 275"/>
            <p:cNvSpPr>
              <a:spLocks/>
            </p:cNvSpPr>
            <p:nvPr/>
          </p:nvSpPr>
          <p:spPr bwMode="auto">
            <a:xfrm>
              <a:off x="3399" y="3379"/>
              <a:ext cx="22" cy="18"/>
            </a:xfrm>
            <a:custGeom>
              <a:avLst/>
              <a:gdLst>
                <a:gd name="T0" fmla="*/ 12 w 66"/>
                <a:gd name="T1" fmla="*/ 23 h 54"/>
                <a:gd name="T2" fmla="*/ 14 w 66"/>
                <a:gd name="T3" fmla="*/ 31 h 54"/>
                <a:gd name="T4" fmla="*/ 32 w 66"/>
                <a:gd name="T5" fmla="*/ 31 h 54"/>
                <a:gd name="T6" fmla="*/ 43 w 66"/>
                <a:gd name="T7" fmla="*/ 18 h 54"/>
                <a:gd name="T8" fmla="*/ 37 w 66"/>
                <a:gd name="T9" fmla="*/ 12 h 54"/>
                <a:gd name="T10" fmla="*/ 32 w 66"/>
                <a:gd name="T11" fmla="*/ 6 h 54"/>
                <a:gd name="T12" fmla="*/ 37 w 66"/>
                <a:gd name="T13" fmla="*/ 0 h 54"/>
                <a:gd name="T14" fmla="*/ 66 w 66"/>
                <a:gd name="T15" fmla="*/ 12 h 54"/>
                <a:gd name="T16" fmla="*/ 66 w 66"/>
                <a:gd name="T17" fmla="*/ 15 h 54"/>
                <a:gd name="T18" fmla="*/ 61 w 66"/>
                <a:gd name="T19" fmla="*/ 34 h 54"/>
                <a:gd name="T20" fmla="*/ 48 w 66"/>
                <a:gd name="T21" fmla="*/ 48 h 54"/>
                <a:gd name="T22" fmla="*/ 31 w 66"/>
                <a:gd name="T23" fmla="*/ 54 h 54"/>
                <a:gd name="T24" fmla="*/ 14 w 66"/>
                <a:gd name="T25" fmla="*/ 52 h 54"/>
                <a:gd name="T26" fmla="*/ 0 w 66"/>
                <a:gd name="T27" fmla="*/ 23 h 54"/>
                <a:gd name="T28" fmla="*/ 12 w 66"/>
                <a:gd name="T29" fmla="*/ 23 h 54"/>
                <a:gd name="T30" fmla="*/ 12 w 66"/>
                <a:gd name="T31" fmla="*/ 2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54">
                  <a:moveTo>
                    <a:pt x="12" y="23"/>
                  </a:moveTo>
                  <a:lnTo>
                    <a:pt x="14" y="31"/>
                  </a:lnTo>
                  <a:lnTo>
                    <a:pt x="32" y="31"/>
                  </a:lnTo>
                  <a:lnTo>
                    <a:pt x="43" y="18"/>
                  </a:lnTo>
                  <a:lnTo>
                    <a:pt x="37" y="12"/>
                  </a:lnTo>
                  <a:lnTo>
                    <a:pt x="32" y="6"/>
                  </a:lnTo>
                  <a:lnTo>
                    <a:pt x="37" y="0"/>
                  </a:lnTo>
                  <a:lnTo>
                    <a:pt x="66" y="12"/>
                  </a:lnTo>
                  <a:lnTo>
                    <a:pt x="66" y="15"/>
                  </a:lnTo>
                  <a:lnTo>
                    <a:pt x="61" y="34"/>
                  </a:lnTo>
                  <a:lnTo>
                    <a:pt x="48" y="48"/>
                  </a:lnTo>
                  <a:lnTo>
                    <a:pt x="31" y="54"/>
                  </a:lnTo>
                  <a:lnTo>
                    <a:pt x="14" y="52"/>
                  </a:lnTo>
                  <a:lnTo>
                    <a:pt x="0" y="23"/>
                  </a:lnTo>
                  <a:lnTo>
                    <a:pt x="12" y="23"/>
                  </a:lnTo>
                  <a:lnTo>
                    <a:pt x="12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0" name="Freeform 276"/>
            <p:cNvSpPr>
              <a:spLocks/>
            </p:cNvSpPr>
            <p:nvPr/>
          </p:nvSpPr>
          <p:spPr bwMode="auto">
            <a:xfrm>
              <a:off x="3422" y="3365"/>
              <a:ext cx="15" cy="20"/>
            </a:xfrm>
            <a:custGeom>
              <a:avLst/>
              <a:gdLst>
                <a:gd name="T0" fmla="*/ 9 w 47"/>
                <a:gd name="T1" fmla="*/ 41 h 59"/>
                <a:gd name="T2" fmla="*/ 21 w 47"/>
                <a:gd name="T3" fmla="*/ 40 h 59"/>
                <a:gd name="T4" fmla="*/ 28 w 47"/>
                <a:gd name="T5" fmla="*/ 24 h 59"/>
                <a:gd name="T6" fmla="*/ 22 w 47"/>
                <a:gd name="T7" fmla="*/ 15 h 59"/>
                <a:gd name="T8" fmla="*/ 12 w 47"/>
                <a:gd name="T9" fmla="*/ 10 h 59"/>
                <a:gd name="T10" fmla="*/ 8 w 47"/>
                <a:gd name="T11" fmla="*/ 4 h 59"/>
                <a:gd name="T12" fmla="*/ 15 w 47"/>
                <a:gd name="T13" fmla="*/ 0 h 59"/>
                <a:gd name="T14" fmla="*/ 47 w 47"/>
                <a:gd name="T15" fmla="*/ 28 h 59"/>
                <a:gd name="T16" fmla="*/ 43 w 47"/>
                <a:gd name="T17" fmla="*/ 46 h 59"/>
                <a:gd name="T18" fmla="*/ 31 w 47"/>
                <a:gd name="T19" fmla="*/ 58 h 59"/>
                <a:gd name="T20" fmla="*/ 16 w 47"/>
                <a:gd name="T21" fmla="*/ 59 h 59"/>
                <a:gd name="T22" fmla="*/ 0 w 47"/>
                <a:gd name="T23" fmla="*/ 46 h 59"/>
                <a:gd name="T24" fmla="*/ 2 w 47"/>
                <a:gd name="T25" fmla="*/ 38 h 59"/>
                <a:gd name="T26" fmla="*/ 9 w 47"/>
                <a:gd name="T27" fmla="*/ 41 h 59"/>
                <a:gd name="T28" fmla="*/ 9 w 47"/>
                <a:gd name="T29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59">
                  <a:moveTo>
                    <a:pt x="9" y="41"/>
                  </a:moveTo>
                  <a:lnTo>
                    <a:pt x="21" y="40"/>
                  </a:lnTo>
                  <a:lnTo>
                    <a:pt x="28" y="24"/>
                  </a:lnTo>
                  <a:lnTo>
                    <a:pt x="22" y="15"/>
                  </a:lnTo>
                  <a:lnTo>
                    <a:pt x="12" y="10"/>
                  </a:lnTo>
                  <a:lnTo>
                    <a:pt x="8" y="4"/>
                  </a:lnTo>
                  <a:lnTo>
                    <a:pt x="15" y="0"/>
                  </a:lnTo>
                  <a:lnTo>
                    <a:pt x="47" y="28"/>
                  </a:lnTo>
                  <a:lnTo>
                    <a:pt x="43" y="46"/>
                  </a:lnTo>
                  <a:lnTo>
                    <a:pt x="31" y="58"/>
                  </a:lnTo>
                  <a:lnTo>
                    <a:pt x="16" y="59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9" y="41"/>
                  </a:lnTo>
                  <a:lnTo>
                    <a:pt x="9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/>
              <a:t>Основной субъект обеспечения безопасности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/>
              <a:t>    </a:t>
            </a:r>
            <a:r>
              <a:rPr lang="ru-RU" sz="2800">
                <a:latin typeface="Comic Sans MS" pitchFamily="66" charset="0"/>
              </a:rPr>
              <a:t>Это государство. В соответствии с действующим законодательством государство обеспечивает безопасность каждого гражданина на территории Российской Федерации, а гражданам РФ, находящимся за ее пределами, гарантирует защиту и покровительство.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>
                <a:latin typeface="Comic Sans MS" pitchFamily="66" charset="0"/>
              </a:rPr>
              <a:t>    Субъектами безопасности являются граждане РФ, общественные и иные организации и объединения, которые обладают правами и обязанностями по участию в обеспечении безопасности в соответствии с законодательством РФ.</a:t>
            </a:r>
          </a:p>
        </p:txBody>
      </p:sp>
      <p:pic>
        <p:nvPicPr>
          <p:cNvPr id="12292" name="Picture 4" descr="PE0161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97425"/>
            <a:ext cx="2195512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BS0028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113"/>
            <a:ext cx="900113" cy="83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BS0097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237163"/>
            <a:ext cx="2627312" cy="162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j03008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765175"/>
            <a:ext cx="2303462" cy="194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18487" cy="1138238"/>
          </a:xfrm>
        </p:spPr>
        <p:txBody>
          <a:bodyPr/>
          <a:lstStyle/>
          <a:p>
            <a:r>
              <a:rPr lang="ru-RU" sz="4000" i="1"/>
              <a:t>Основные принципы обеспечения безопасности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153400" cy="4038600"/>
          </a:xfrm>
        </p:spPr>
        <p:txBody>
          <a:bodyPr/>
          <a:lstStyle/>
          <a:p>
            <a:r>
              <a:rPr lang="ru-RU" sz="2700">
                <a:latin typeface="Comic Sans MS" pitchFamily="66" charset="0"/>
              </a:rPr>
              <a:t>законность;</a:t>
            </a:r>
          </a:p>
          <a:p>
            <a:r>
              <a:rPr lang="ru-RU" sz="2700">
                <a:latin typeface="Comic Sans MS" pitchFamily="66" charset="0"/>
              </a:rPr>
              <a:t>соблюдение баланса жизненно важных интересов личности, общества и государства;</a:t>
            </a:r>
          </a:p>
          <a:p>
            <a:r>
              <a:rPr lang="ru-RU" sz="2700">
                <a:latin typeface="Comic Sans MS" pitchFamily="66" charset="0"/>
              </a:rPr>
              <a:t>взаимная ответственность личности, общества и государства по обеспечению безопасности;</a:t>
            </a:r>
          </a:p>
          <a:p>
            <a:r>
              <a:rPr lang="ru-RU" sz="2700">
                <a:latin typeface="Comic Sans MS" pitchFamily="66" charset="0"/>
              </a:rPr>
              <a:t>интеграция с международными системами безопасности.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931150" cy="558800"/>
          </a:xfrm>
        </p:spPr>
        <p:txBody>
          <a:bodyPr/>
          <a:lstStyle/>
          <a:p>
            <a:r>
              <a:rPr lang="ru-RU" sz="3800" i="1"/>
              <a:t>Основные элементы системы безопасности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640763" cy="4537075"/>
          </a:xfrm>
        </p:spPr>
        <p:txBody>
          <a:bodyPr/>
          <a:lstStyle/>
          <a:p>
            <a:r>
              <a:rPr lang="ru-RU">
                <a:latin typeface="Comic Sans MS" pitchFamily="66" charset="0"/>
              </a:rPr>
              <a:t>органы законодательной, исполнительной и судебной властей, государственные;</a:t>
            </a:r>
          </a:p>
          <a:p>
            <a:r>
              <a:rPr lang="ru-RU">
                <a:latin typeface="Comic Sans MS" pitchFamily="66" charset="0"/>
              </a:rPr>
              <a:t> общественные и иные организации и объединения;</a:t>
            </a:r>
          </a:p>
          <a:p>
            <a:r>
              <a:rPr lang="ru-RU">
                <a:latin typeface="Comic Sans MS" pitchFamily="66" charset="0"/>
              </a:rPr>
              <a:t>граждане, принимающие участие в обеспечении безопасности в соответствии с законом;</a:t>
            </a:r>
          </a:p>
          <a:p>
            <a:r>
              <a:rPr lang="ru-RU">
                <a:latin typeface="Comic Sans MS" pitchFamily="66" charset="0"/>
              </a:rPr>
              <a:t>законодательство, регламентирующее отношения в сфере безопасности.</a:t>
            </a:r>
          </a:p>
        </p:txBody>
      </p:sp>
      <p:pic>
        <p:nvPicPr>
          <p:cNvPr id="14340" name="Picture 4" descr="PE020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868863"/>
            <a:ext cx="215900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7FF37"/>
            </a:gs>
            <a:gs pos="100000">
              <a:srgbClr val="A3FFA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TN0132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0"/>
            <a:ext cx="1892300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60350"/>
            <a:ext cx="8604250" cy="1143000"/>
          </a:xfrm>
        </p:spPr>
        <p:txBody>
          <a:bodyPr/>
          <a:lstStyle/>
          <a:p>
            <a:r>
              <a:rPr lang="ru-RU" i="1">
                <a:latin typeface="Times New Roman" pitchFamily="18" charset="0"/>
              </a:rPr>
              <a:t>Функции системы безопасности</a:t>
            </a:r>
            <a:r>
              <a:rPr lang="ru-RU">
                <a:latin typeface="Times New Roman" pitchFamily="18" charset="0"/>
              </a:rPr>
              <a:t>:</a:t>
            </a:r>
            <a:r>
              <a:rPr lang="ru-RU" sz="4000">
                <a:latin typeface="Times New Roman" pitchFamily="18" charset="0"/>
              </a:rPr>
              <a:t/>
            </a:r>
            <a:br>
              <a:rPr lang="ru-RU" sz="4000">
                <a:latin typeface="Times New Roman" pitchFamily="18" charset="0"/>
              </a:rPr>
            </a:br>
            <a:endParaRPr lang="ru-RU" sz="400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125538"/>
            <a:ext cx="9144000" cy="5445125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>
                <a:solidFill>
                  <a:srgbClr val="262626"/>
                </a:solidFill>
                <a:latin typeface="Comic Sans MS" pitchFamily="66" charset="0"/>
              </a:rPr>
              <a:t>выявление и прогнозирование внутренних и внешних угроз жизненно важным интересам объектов безопасности, осуществление комплекса оперативных и долговременных мер по их предупреждению и нейтрализации;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>
                <a:solidFill>
                  <a:srgbClr val="262626"/>
                </a:solidFill>
                <a:latin typeface="Comic Sans MS" pitchFamily="66" charset="0"/>
              </a:rPr>
              <a:t>создание и поддержание в готовности сил и средств обеспечения безопасности;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>
                <a:solidFill>
                  <a:srgbClr val="262626"/>
                </a:solidFill>
                <a:latin typeface="Comic Sans MS" pitchFamily="66" charset="0"/>
              </a:rPr>
              <a:t>управление силами и средствами обеспечения безопасности в повседневных условиях и при чрезвычайных ситуациях;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>
                <a:solidFill>
                  <a:srgbClr val="262626"/>
                </a:solidFill>
                <a:latin typeface="Comic Sans MS" pitchFamily="66" charset="0"/>
              </a:rPr>
              <a:t>осуществление системы мер по восстановлению нормального функционирования объектов безопасности в регионах, пострадавших в результате возникновения чрезвычайной ситуации;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>
                <a:solidFill>
                  <a:srgbClr val="262626"/>
                </a:solidFill>
                <a:latin typeface="Comic Sans MS" pitchFamily="66" charset="0"/>
              </a:rPr>
              <a:t>участие в мероприятиях по обеспечению безопасности за пределами РФ в соответствии с международными договорами и соглашениями, заключенными или признанными РФ.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/>
              <a:t>Силы и средства обеспечения безопасности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 i="1">
                <a:latin typeface="Comic Sans MS" pitchFamily="66" charset="0"/>
              </a:rPr>
              <a:t>включают в себя: </a:t>
            </a:r>
            <a:r>
              <a:rPr lang="ru-RU" sz="2600">
                <a:latin typeface="Comic Sans MS" pitchFamily="66" charset="0"/>
              </a:rPr>
              <a:t>Вооруженные Силы, федеральные органы безопасности, органы внутренних дел, внешней разведки, обеспечения безопасности органов законодательной, исполнительной, судебной властей и их высших должностных лиц, налоговой службы; службы ликвидации последствий чрезвычайных ситуаций, формирования гражданской обороны; пограничные войска, внутренние войска; органы, обеспечивающие безопасное ведение работ в промышленности, энергетике, на транспорте и в сельском хозяйстве; службы обеспечения безопасности средств связи и информации, таможни, природоохранительные органы, органы охраны здоровья населения и другие государственные органы обеспечения безопасности, действующие на основании законодательства.</a:t>
            </a:r>
          </a:p>
        </p:txBody>
      </p:sp>
      <p:pic>
        <p:nvPicPr>
          <p:cNvPr id="16388" name="Picture 4" descr="BD0554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0"/>
            <a:ext cx="1454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5" name="Picture 27" descr="MP0064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5053013"/>
            <a:ext cx="1812925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виды безопасности:</a:t>
            </a:r>
            <a:endParaRPr lang="ru-RU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8763"/>
            <a:ext cx="4362450" cy="532923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latin typeface="Comic Sans MS" pitchFamily="66" charset="0"/>
              </a:rPr>
              <a:t>Коллективная безопасность – качественное состояние государств и их граждан, при котором обеспечивается необходимый уровень физической защищенности, экономического развития и социальной стабильности, позволяющий каждому государству и каждому гражданину этого государства реализовать свои права, свободы и законные интересы.</a:t>
            </a:r>
          </a:p>
        </p:txBody>
      </p:sp>
      <p:sp>
        <p:nvSpPr>
          <p:cNvPr id="17437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557338"/>
            <a:ext cx="4787900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latin typeface="Comic Sans MS" pitchFamily="66" charset="0"/>
              </a:rPr>
              <a:t>Национальная безопасность – состояние гарантированной защиты личности, общества, народа, образа жизни, государственных институтов, суверенитета страны, территориальной целостности и природных ресурсов, нерушимости ее границ, конституционного строя и системы управления, а также совокупность актуальных факторов, обеспечивающих благополучие всем гражданам и семьям, нормальные отношения личности и государства, способность эффективно отстаивать интересы страны и отдельного ее гражданина на международной арене.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flipH="1">
            <a:off x="1979613" y="836613"/>
            <a:ext cx="1655762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4500563" y="836613"/>
            <a:ext cx="2016125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j03351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PE0184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88913"/>
            <a:ext cx="2363787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/>
              <a:t>«Концепция национальной безопасности РФ»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97888" cy="4967287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Направления и задачи по обеспечению национальной безопасности определены в «</a:t>
            </a:r>
            <a:r>
              <a:rPr lang="ru-RU" sz="1700" b="1" i="1">
                <a:latin typeface="Comic Sans MS" pitchFamily="66" charset="0"/>
              </a:rPr>
              <a:t>Концепции национальной безопасности РФ</a:t>
            </a:r>
            <a:r>
              <a:rPr lang="ru-RU" sz="1700" b="1">
                <a:latin typeface="Comic Sans MS" pitchFamily="66" charset="0"/>
              </a:rPr>
              <a:t>», утвержденной Указом Президента РФ от 10 января 2000 г. № 24.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1700" b="1">
                <a:latin typeface="Comic Sans MS" pitchFamily="66" charset="0"/>
              </a:rPr>
              <a:t>    В стратегии национальной безопасности РФ можно выделить следующие составляющие: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борьба с преступностью и охрана общественного порядка;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пожарная охрана;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гражданская оборона, предупреждение и ликвидация чрезвычайных ситуаций, связанных со стихийными бедствиями, техногенными авариями и катастрофами, неблагоприятной экологической и социальной обстановкой;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сдерживание и нейтрализация военных угроз и опасностей современного мира;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борьба с терроризмом, экстремизмом и сепаратизмом, выявление, предупреждение и пресечение разведывательной и иной подрывной деятельности спецслужб и организаций иностранных государств;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сохранение и защита национальной системы образования, культурного, духовно-нравственного наследия, исторических традиций и норм общественной жизни, культурного достояния России;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1700" b="1">
                <a:latin typeface="Comic Sans MS" pitchFamily="66" charset="0"/>
              </a:rPr>
              <a:t>охрана и укрепление здоровья граждан, предупреждение демографической катастрофы.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 descr="j02330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6763"/>
            <a:ext cx="2017713" cy="1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TN0132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0"/>
            <a:ext cx="1892300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/>
              <a:t>Международная безопасность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latin typeface="Comic Sans MS" pitchFamily="66" charset="0"/>
              </a:rPr>
              <a:t>состояние защищенности народов планеты, их идеалов, ценностей, интересов от опасных воздействий (геноцида, фашизма, терроризма, дискриминации и др.), соблюдение всеми государствами общепризнанных принципов и норм международного права, исключающего решение спорных вопросов и разногласий между ними с помощью силы или угрозы, а также совокупность мер по предупреждению и ликвидации международных чрезвычайных ситуаций, предотвращение деградации окружающей среды, ее сохранение и оздоровление для будущих поколений.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latin typeface="Comic Sans MS" pitchFamily="66" charset="0"/>
              </a:rPr>
              <a:t>Различают также: </a:t>
            </a:r>
          </a:p>
          <a:p>
            <a:pPr>
              <a:lnSpc>
                <a:spcPct val="90000"/>
              </a:lnSpc>
            </a:pPr>
            <a:r>
              <a:rPr lang="ru-RU" sz="2000" i="1">
                <a:latin typeface="Comic Sans MS" pitchFamily="66" charset="0"/>
              </a:rPr>
              <a:t>социальную безопасность</a:t>
            </a:r>
            <a:r>
              <a:rPr lang="ru-RU" sz="2000">
                <a:latin typeface="Comic Sans MS" pitchFamily="66" charset="0"/>
              </a:rPr>
              <a:t> (правовую, интеллектуальную, духовно-культурную), </a:t>
            </a:r>
          </a:p>
          <a:p>
            <a:pPr>
              <a:lnSpc>
                <a:spcPct val="90000"/>
              </a:lnSpc>
            </a:pPr>
            <a:r>
              <a:rPr lang="ru-RU" sz="2000" i="1">
                <a:latin typeface="Comic Sans MS" pitchFamily="66" charset="0"/>
              </a:rPr>
              <a:t>экономическую безопасность</a:t>
            </a:r>
            <a:r>
              <a:rPr lang="ru-RU" sz="2000">
                <a:latin typeface="Comic Sans MS" pitchFamily="66" charset="0"/>
              </a:rPr>
              <a:t> (финансовую, хозяйственную, технологическую)</a:t>
            </a:r>
          </a:p>
          <a:p>
            <a:pPr>
              <a:lnSpc>
                <a:spcPct val="90000"/>
              </a:lnSpc>
            </a:pPr>
            <a:r>
              <a:rPr lang="ru-RU" sz="2000" i="1">
                <a:latin typeface="Comic Sans MS" pitchFamily="66" charset="0"/>
              </a:rPr>
              <a:t>территориальную безопасность</a:t>
            </a:r>
            <a:r>
              <a:rPr lang="ru-RU" sz="2000">
                <a:latin typeface="Comic Sans MS" pitchFamily="66" charset="0"/>
              </a:rPr>
              <a:t> (экологическую, сырьевую, жизненную).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212725" y="188913"/>
            <a:ext cx="8942388" cy="514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97"/>
              </a:avLst>
            </a:prstTxWarp>
          </a:bodyPr>
          <a:lstStyle/>
          <a:p>
            <a:pPr algn="ctr"/>
            <a:r>
              <a:rPr lang="ru-RU" sz="7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Теоретические</a:t>
            </a:r>
          </a:p>
          <a:p>
            <a:pPr algn="ctr"/>
            <a:r>
              <a:rPr lang="ru-RU" sz="7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основы </a:t>
            </a:r>
          </a:p>
          <a:p>
            <a:pPr algn="ctr"/>
            <a:r>
              <a:rPr lang="ru-RU" sz="7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безопасности</a:t>
            </a:r>
          </a:p>
          <a:p>
            <a:pPr algn="ctr"/>
            <a:r>
              <a:rPr lang="ru-RU" sz="7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жизнедеятельности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j03029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20938"/>
            <a:ext cx="30321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/>
              <a:t>Безопасность жизнедеятельности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804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>
                <a:latin typeface="Comic Sans MS" pitchFamily="66" charset="0"/>
              </a:rPr>
              <a:t>– это область научных знаний, изучающая общие опасности, угрожающие каждому человеку, и разрабатывающая соответствующие способы защиты от них в любых условиях обитания человека.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j0233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1052513"/>
            <a:ext cx="53197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675687" cy="1139825"/>
          </a:xfrm>
        </p:spPr>
        <p:txBody>
          <a:bodyPr/>
          <a:lstStyle/>
          <a:p>
            <a:r>
              <a:rPr lang="ru-RU" sz="4000" b="1" i="1"/>
              <a:t>Предмет изучения дисциплины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1600200"/>
            <a:ext cx="8867775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b="1">
                <a:latin typeface="Comic Sans MS" pitchFamily="66" charset="0"/>
              </a:rPr>
              <a:t>Вопросы обеспечения безопасного взаимодействия человека со средой его обитания и защиты населения от опасностей (в том числе в случае возникновения чрезвычайной ситуации).</a:t>
            </a:r>
            <a:r>
              <a:rPr lang="ru-RU" b="1"/>
              <a:t>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Основные задачи </a:t>
            </a:r>
            <a:r>
              <a:rPr lang="ru-RU"/>
              <a:t>: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r>
              <a:rPr lang="ru-RU" sz="2800">
                <a:latin typeface="Comic Sans MS" pitchFamily="66" charset="0"/>
              </a:rPr>
              <a:t>освоение необходимого объема теоретических знаний, связанных с безопасностью жизнедеятельности; </a:t>
            </a:r>
          </a:p>
          <a:p>
            <a:r>
              <a:rPr lang="ru-RU" sz="2800">
                <a:latin typeface="Comic Sans MS" pitchFamily="66" charset="0"/>
              </a:rPr>
              <a:t>формирование сознательного и ответственного отношения к вопросам личной безопасности и безопасности окружающих; </a:t>
            </a:r>
          </a:p>
          <a:p>
            <a:r>
              <a:rPr lang="ru-RU" sz="2800">
                <a:latin typeface="Comic Sans MS" pitchFamily="66" charset="0"/>
              </a:rPr>
              <a:t>практическое освоение способов распознавания и оценки опасных ситуаций и вредных факторов среды обитания человека; </a:t>
            </a:r>
          </a:p>
          <a:p>
            <a:r>
              <a:rPr lang="ru-RU" sz="2800">
                <a:latin typeface="Comic Sans MS" pitchFamily="66" charset="0"/>
              </a:rPr>
              <a:t>приобретение знаний, умений и навыков, необходимых для адаптации к условиям среды обитания человека.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6870700" cy="1600201"/>
          </a:xfrm>
        </p:spPr>
        <p:txBody>
          <a:bodyPr/>
          <a:lstStyle/>
          <a:p>
            <a:r>
              <a:rPr lang="ru-RU" i="1"/>
              <a:t>Содержание дисциплины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r>
              <a:rPr lang="ru-RU" sz="2800"/>
              <a:t>Основные теоретические положения обеспечения безопасности жизнедеятельности;</a:t>
            </a:r>
          </a:p>
          <a:p>
            <a:r>
              <a:rPr lang="ru-RU" sz="2800"/>
              <a:t>Материалы, касающиеся характеристики вредных и опасных факторов производственной, природной и жилой среды, мер профилактики их негативных воздействий на человека;</a:t>
            </a:r>
          </a:p>
          <a:p>
            <a:r>
              <a:rPr lang="ru-RU" sz="2800"/>
              <a:t>Средства обеспечения безопасности; </a:t>
            </a:r>
          </a:p>
          <a:p>
            <a:r>
              <a:rPr lang="ru-RU" sz="2800"/>
              <a:t>Организация защиты населения в условиях чрезвычайной ситуации; </a:t>
            </a:r>
          </a:p>
          <a:p>
            <a:r>
              <a:rPr lang="ru-RU" sz="2800"/>
              <a:t>Структура и механизмы функционирования действующей в РФ системы управления безопасностью жизнедеятельности.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ru-RU" sz="3800" i="1"/>
              <a:t>Закон РФ «О безопасности» (№2446-1 от 5 марта 1992 г.)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>
                <a:latin typeface="Comic Sans MS" pitchFamily="66" charset="0"/>
              </a:rPr>
              <a:t>Закон закрепляет:</a:t>
            </a:r>
          </a:p>
          <a:p>
            <a:r>
              <a:rPr lang="ru-RU">
                <a:latin typeface="Comic Sans MS" pitchFamily="66" charset="0"/>
              </a:rPr>
              <a:t>правовые основы обеспечения безопасности личности, общества и государства;</a:t>
            </a:r>
          </a:p>
          <a:p>
            <a:r>
              <a:rPr lang="ru-RU">
                <a:latin typeface="Comic Sans MS" pitchFamily="66" charset="0"/>
              </a:rPr>
              <a:t>определяет систему безопасности и ее функции;</a:t>
            </a:r>
          </a:p>
          <a:p>
            <a:r>
              <a:rPr lang="ru-RU">
                <a:latin typeface="Comic Sans MS" pitchFamily="66" charset="0"/>
              </a:rPr>
              <a:t>устанавливает порядок организации и финансирования органов обеспечения безопасности, а также контроля и надзора за законностью их деятельности.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0"/>
            <a:ext cx="8229600" cy="1143000"/>
          </a:xfrm>
        </p:spPr>
        <p:txBody>
          <a:bodyPr/>
          <a:lstStyle/>
          <a:p>
            <a:r>
              <a:rPr lang="ru-RU" i="1"/>
              <a:t>Безопасность – это </a:t>
            </a: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>
                <a:latin typeface="Comic Sans MS" pitchFamily="66" charset="0"/>
              </a:rPr>
              <a:t>состояние защищенности жизненно важных интересов личности, общества и государства от внутренних и внешних угроз.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100000">
              <a:schemeClr val="tx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solidFill>
                  <a:schemeClr val="bg1"/>
                </a:solidFill>
              </a:rPr>
              <a:t>Угроза безопасности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56610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>
                <a:solidFill>
                  <a:schemeClr val="bg1"/>
                </a:solidFill>
                <a:latin typeface="Comic Sans MS" pitchFamily="66" charset="0"/>
              </a:rPr>
              <a:t>совокупность условий и факторов, создающих опасность жизненно важным интересам личности, общества и государства. Реальная и потенциальная угроза объектам безопасности, исходящая от внутренних или внешних источников опасности, определяет содержание деятельности по обеспечению внутренней и внешней безопасности.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196</TotalTime>
  <Words>1061</Words>
  <Application>Microsoft Office PowerPoint</Application>
  <PresentationFormat>Экран (4:3)</PresentationFormat>
  <Paragraphs>78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19</vt:i4>
      </vt:variant>
    </vt:vector>
  </HeadingPairs>
  <TitlesOfParts>
    <vt:vector size="42" baseType="lpstr">
      <vt:lpstr>Arial</vt:lpstr>
      <vt:lpstr>Times New Roman</vt:lpstr>
      <vt:lpstr>Wingdings</vt:lpstr>
      <vt:lpstr>Verdana</vt:lpstr>
      <vt:lpstr>Tahoma</vt:lpstr>
      <vt:lpstr>Arial Black</vt:lpstr>
      <vt:lpstr>Garamond</vt:lpstr>
      <vt:lpstr>Comic Sans MS</vt:lpstr>
      <vt:lpstr>Monotype Corsiva</vt:lpstr>
      <vt:lpstr>Оформление по умолчанию</vt:lpstr>
      <vt:lpstr>Орбита</vt:lpstr>
      <vt:lpstr>Склон</vt:lpstr>
      <vt:lpstr>Каскад</vt:lpstr>
      <vt:lpstr>Затмение</vt:lpstr>
      <vt:lpstr>Разрез</vt:lpstr>
      <vt:lpstr>Контрастный</vt:lpstr>
      <vt:lpstr>Трава</vt:lpstr>
      <vt:lpstr>Кимоно</vt:lpstr>
      <vt:lpstr>Равновесие</vt:lpstr>
      <vt:lpstr>Скругленный</vt:lpstr>
      <vt:lpstr>Край</vt:lpstr>
      <vt:lpstr>Пиксел</vt:lpstr>
      <vt:lpstr>Пастель</vt:lpstr>
      <vt:lpstr> САНКТ-ПЕТЕРБУРГСКИЙ ИНСТИТУТ ПСИХОЛОГИИ И АКМЕОЛОГИИ </vt:lpstr>
      <vt:lpstr>Презентация PowerPoint</vt:lpstr>
      <vt:lpstr>Безопасность жизнедеятельности</vt:lpstr>
      <vt:lpstr>Предмет изучения дисциплины</vt:lpstr>
      <vt:lpstr>Основные задачи : </vt:lpstr>
      <vt:lpstr>Содержание дисциплины</vt:lpstr>
      <vt:lpstr>Закон РФ «О безопасности» (№2446-1 от 5 марта 1992 г.)</vt:lpstr>
      <vt:lpstr>Безопасность – это </vt:lpstr>
      <vt:lpstr>Угроза безопасности</vt:lpstr>
      <vt:lpstr>Жизненно важные интересы</vt:lpstr>
      <vt:lpstr>Основные объекты безопасности:</vt:lpstr>
      <vt:lpstr>Основной субъект обеспечения безопасности</vt:lpstr>
      <vt:lpstr>Основные принципы обеспечения безопасности </vt:lpstr>
      <vt:lpstr>Основные элементы системы безопасности</vt:lpstr>
      <vt:lpstr>Функции системы безопасности: </vt:lpstr>
      <vt:lpstr>Силы и средства обеспечения безопасности</vt:lpstr>
      <vt:lpstr>Презентация PowerPoint</vt:lpstr>
      <vt:lpstr>«Концепция национальной безопасности РФ»</vt:lpstr>
      <vt:lpstr>Международная безопасность</vt:lpstr>
    </vt:vector>
  </TitlesOfParts>
  <Company>Tycoon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Павел</cp:lastModifiedBy>
  <cp:revision>14</cp:revision>
  <dcterms:created xsi:type="dcterms:W3CDTF">2006-10-10T18:15:49Z</dcterms:created>
  <dcterms:modified xsi:type="dcterms:W3CDTF">2012-04-16T08:49:06Z</dcterms:modified>
</cp:coreProperties>
</file>