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1" r:id="rId2"/>
    <p:sldMasterId id="2147483673" r:id="rId3"/>
    <p:sldMasterId id="2147483685" r:id="rId4"/>
    <p:sldMasterId id="2147483697" r:id="rId5"/>
    <p:sldMasterId id="2147483709" r:id="rId6"/>
    <p:sldMasterId id="2147483721" r:id="rId7"/>
  </p:sldMasterIdLst>
  <p:sldIdLst>
    <p:sldId id="256" r:id="rId8"/>
    <p:sldId id="259" r:id="rId9"/>
    <p:sldId id="260" r:id="rId10"/>
    <p:sldId id="261" r:id="rId11"/>
    <p:sldId id="262" r:id="rId12"/>
    <p:sldId id="263" r:id="rId13"/>
    <p:sldId id="264" r:id="rId14"/>
    <p:sldId id="268" r:id="rId15"/>
    <p:sldId id="272" r:id="rId16"/>
    <p:sldId id="277" r:id="rId17"/>
    <p:sldId id="278" r:id="rId18"/>
    <p:sldId id="279" r:id="rId19"/>
    <p:sldId id="280" r:id="rId20"/>
    <p:sldId id="281" r:id="rId21"/>
    <p:sldId id="282" r:id="rId22"/>
    <p:sldId id="283" r:id="rId23"/>
    <p:sldId id="284" r:id="rId24"/>
    <p:sldId id="285" r:id="rId25"/>
    <p:sldId id="286" r:id="rId26"/>
  </p:sldIdLst>
  <p:sldSz cx="9144000" cy="6858000" type="screen4x3"/>
  <p:notesSz cx="6858000" cy="9144000"/>
  <p:defaultTextStyle>
    <a:defPPr>
      <a:defRPr lang="ru-RU"/>
    </a:defPPr>
    <a:lvl1pPr algn="l" rtl="0" fontAlgn="base">
      <a:spcBef>
        <a:spcPct val="0"/>
      </a:spcBef>
      <a:spcAft>
        <a:spcPct val="0"/>
      </a:spcAft>
      <a:defRPr sz="4400" i="1" kern="1200">
        <a:solidFill>
          <a:schemeClr val="tx2"/>
        </a:solidFill>
        <a:effectLst>
          <a:outerShdw blurRad="38100" dist="38100" dir="2700000" algn="tl">
            <a:srgbClr val="000000">
              <a:alpha val="43137"/>
            </a:srgbClr>
          </a:outerShdw>
        </a:effectLst>
        <a:latin typeface="Tahoma" pitchFamily="34" charset="0"/>
        <a:ea typeface="+mn-ea"/>
        <a:cs typeface="+mn-cs"/>
      </a:defRPr>
    </a:lvl1pPr>
    <a:lvl2pPr marL="457200" algn="l" rtl="0" fontAlgn="base">
      <a:spcBef>
        <a:spcPct val="0"/>
      </a:spcBef>
      <a:spcAft>
        <a:spcPct val="0"/>
      </a:spcAft>
      <a:defRPr sz="4400" i="1" kern="1200">
        <a:solidFill>
          <a:schemeClr val="tx2"/>
        </a:solidFill>
        <a:effectLst>
          <a:outerShdw blurRad="38100" dist="38100" dir="2700000" algn="tl">
            <a:srgbClr val="000000">
              <a:alpha val="43137"/>
            </a:srgbClr>
          </a:outerShdw>
        </a:effectLst>
        <a:latin typeface="Tahoma" pitchFamily="34" charset="0"/>
        <a:ea typeface="+mn-ea"/>
        <a:cs typeface="+mn-cs"/>
      </a:defRPr>
    </a:lvl2pPr>
    <a:lvl3pPr marL="914400" algn="l" rtl="0" fontAlgn="base">
      <a:spcBef>
        <a:spcPct val="0"/>
      </a:spcBef>
      <a:spcAft>
        <a:spcPct val="0"/>
      </a:spcAft>
      <a:defRPr sz="4400" i="1" kern="1200">
        <a:solidFill>
          <a:schemeClr val="tx2"/>
        </a:solidFill>
        <a:effectLst>
          <a:outerShdw blurRad="38100" dist="38100" dir="2700000" algn="tl">
            <a:srgbClr val="000000">
              <a:alpha val="43137"/>
            </a:srgbClr>
          </a:outerShdw>
        </a:effectLst>
        <a:latin typeface="Tahoma" pitchFamily="34" charset="0"/>
        <a:ea typeface="+mn-ea"/>
        <a:cs typeface="+mn-cs"/>
      </a:defRPr>
    </a:lvl3pPr>
    <a:lvl4pPr marL="1371600" algn="l" rtl="0" fontAlgn="base">
      <a:spcBef>
        <a:spcPct val="0"/>
      </a:spcBef>
      <a:spcAft>
        <a:spcPct val="0"/>
      </a:spcAft>
      <a:defRPr sz="4400" i="1" kern="1200">
        <a:solidFill>
          <a:schemeClr val="tx2"/>
        </a:solidFill>
        <a:effectLst>
          <a:outerShdw blurRad="38100" dist="38100" dir="2700000" algn="tl">
            <a:srgbClr val="000000">
              <a:alpha val="43137"/>
            </a:srgbClr>
          </a:outerShdw>
        </a:effectLst>
        <a:latin typeface="Tahoma" pitchFamily="34" charset="0"/>
        <a:ea typeface="+mn-ea"/>
        <a:cs typeface="+mn-cs"/>
      </a:defRPr>
    </a:lvl4pPr>
    <a:lvl5pPr marL="1828800" algn="l" rtl="0" fontAlgn="base">
      <a:spcBef>
        <a:spcPct val="0"/>
      </a:spcBef>
      <a:spcAft>
        <a:spcPct val="0"/>
      </a:spcAft>
      <a:defRPr sz="4400" i="1" kern="1200">
        <a:solidFill>
          <a:schemeClr val="tx2"/>
        </a:solidFill>
        <a:effectLst>
          <a:outerShdw blurRad="38100" dist="38100" dir="2700000" algn="tl">
            <a:srgbClr val="000000">
              <a:alpha val="43137"/>
            </a:srgbClr>
          </a:outerShdw>
        </a:effectLst>
        <a:latin typeface="Tahoma" pitchFamily="34" charset="0"/>
        <a:ea typeface="+mn-ea"/>
        <a:cs typeface="+mn-cs"/>
      </a:defRPr>
    </a:lvl5pPr>
    <a:lvl6pPr marL="2286000" algn="l" defTabSz="914400" rtl="0" eaLnBrk="1" latinLnBrk="0" hangingPunct="1">
      <a:defRPr sz="4400" i="1" kern="1200">
        <a:solidFill>
          <a:schemeClr val="tx2"/>
        </a:solidFill>
        <a:effectLst>
          <a:outerShdw blurRad="38100" dist="38100" dir="2700000" algn="tl">
            <a:srgbClr val="000000">
              <a:alpha val="43137"/>
            </a:srgbClr>
          </a:outerShdw>
        </a:effectLst>
        <a:latin typeface="Tahoma" pitchFamily="34" charset="0"/>
        <a:ea typeface="+mn-ea"/>
        <a:cs typeface="+mn-cs"/>
      </a:defRPr>
    </a:lvl6pPr>
    <a:lvl7pPr marL="2743200" algn="l" defTabSz="914400" rtl="0" eaLnBrk="1" latinLnBrk="0" hangingPunct="1">
      <a:defRPr sz="4400" i="1" kern="1200">
        <a:solidFill>
          <a:schemeClr val="tx2"/>
        </a:solidFill>
        <a:effectLst>
          <a:outerShdw blurRad="38100" dist="38100" dir="2700000" algn="tl">
            <a:srgbClr val="000000">
              <a:alpha val="43137"/>
            </a:srgbClr>
          </a:outerShdw>
        </a:effectLst>
        <a:latin typeface="Tahoma" pitchFamily="34" charset="0"/>
        <a:ea typeface="+mn-ea"/>
        <a:cs typeface="+mn-cs"/>
      </a:defRPr>
    </a:lvl7pPr>
    <a:lvl8pPr marL="3200400" algn="l" defTabSz="914400" rtl="0" eaLnBrk="1" latinLnBrk="0" hangingPunct="1">
      <a:defRPr sz="4400" i="1" kern="1200">
        <a:solidFill>
          <a:schemeClr val="tx2"/>
        </a:solidFill>
        <a:effectLst>
          <a:outerShdw blurRad="38100" dist="38100" dir="2700000" algn="tl">
            <a:srgbClr val="000000">
              <a:alpha val="43137"/>
            </a:srgbClr>
          </a:outerShdw>
        </a:effectLst>
        <a:latin typeface="Tahoma" pitchFamily="34" charset="0"/>
        <a:ea typeface="+mn-ea"/>
        <a:cs typeface="+mn-cs"/>
      </a:defRPr>
    </a:lvl8pPr>
    <a:lvl9pPr marL="3657600" algn="l" defTabSz="914400" rtl="0" eaLnBrk="1" latinLnBrk="0" hangingPunct="1">
      <a:defRPr sz="4400" i="1" kern="1200">
        <a:solidFill>
          <a:schemeClr val="tx2"/>
        </a:solidFill>
        <a:effectLst>
          <a:outerShdw blurRad="38100" dist="38100" dir="2700000" algn="tl">
            <a:srgbClr val="000000">
              <a:alpha val="43137"/>
            </a:srgbClr>
          </a:outerShdw>
        </a:effectLst>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FF"/>
    <a:srgbClr val="00FF00"/>
    <a:srgbClr val="D60093"/>
    <a:srgbClr val="FFFF00"/>
    <a:srgbClr val="669900"/>
    <a:srgbClr val="9900CC"/>
    <a:srgbClr val="000099"/>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205"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ru-RU" noProof="0" smtClean="0"/>
              <a:t>Образец заголовка</a:t>
            </a:r>
          </a:p>
        </p:txBody>
      </p:sp>
      <p:sp>
        <p:nvSpPr>
          <p:cNvPr id="5123"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ru-RU" noProof="0" smtClean="0"/>
              <a:t>Образец подзаголовка</a:t>
            </a:r>
          </a:p>
        </p:txBody>
      </p:sp>
      <p:sp>
        <p:nvSpPr>
          <p:cNvPr id="512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5125" name="Rectangle 5"/>
          <p:cNvSpPr>
            <a:spLocks noGrp="1" noChangeArrowheads="1"/>
          </p:cNvSpPr>
          <p:nvPr>
            <p:ph type="ftr" sz="quarter" idx="3"/>
          </p:nvPr>
        </p:nvSpPr>
        <p:spPr/>
        <p:txBody>
          <a:bodyPr/>
          <a:lstStyle>
            <a:lvl1pPr>
              <a:defRPr/>
            </a:lvl1pPr>
          </a:lstStyle>
          <a:p>
            <a:endParaRPr lang="ru-RU"/>
          </a:p>
        </p:txBody>
      </p:sp>
      <p:sp>
        <p:nvSpPr>
          <p:cNvPr id="5126" name="Rectangle 6"/>
          <p:cNvSpPr>
            <a:spLocks noGrp="1" noChangeArrowheads="1"/>
          </p:cNvSpPr>
          <p:nvPr>
            <p:ph type="sldNum" sz="quarter" idx="4"/>
          </p:nvPr>
        </p:nvSpPr>
        <p:spPr/>
        <p:txBody>
          <a:bodyPr/>
          <a:lstStyle>
            <a:lvl1pPr>
              <a:defRPr/>
            </a:lvl1pPr>
          </a:lstStyle>
          <a:p>
            <a:fld id="{C9C5A922-E925-4C2F-BB92-31ABA881FB3E}" type="slidenum">
              <a:rPr lang="ru-RU"/>
              <a:pPr/>
              <a:t>‹#›</a:t>
            </a:fld>
            <a:endParaRPr lang="ru-RU"/>
          </a:p>
        </p:txBody>
      </p:sp>
      <p:sp>
        <p:nvSpPr>
          <p:cNvPr id="5127" name="Rectangle 7"/>
          <p:cNvSpPr>
            <a:spLocks noGrp="1" noChangeArrowheads="1"/>
          </p:cNvSpPr>
          <p:nvPr>
            <p:ph type="dt" sz="quarter" idx="2"/>
          </p:nvPr>
        </p:nvSpPr>
        <p:spPr/>
        <p:txBody>
          <a:bodyPr/>
          <a:lstStyle>
            <a:lvl1pPr>
              <a:defRPr/>
            </a:lvl1p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6E86226-2473-4AD5-8166-FC28DA7E42F8}" type="slidenum">
              <a:rPr lang="ru-RU"/>
              <a:pPr/>
              <a:t>‹#›</a:t>
            </a:fld>
            <a:endParaRPr lang="ru-RU"/>
          </a:p>
        </p:txBody>
      </p:sp>
    </p:spTree>
    <p:extLst>
      <p:ext uri="{BB962C8B-B14F-4D97-AF65-F5344CB8AC3E}">
        <p14:creationId xmlns:p14="http://schemas.microsoft.com/office/powerpoint/2010/main" val="2740725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92100"/>
            <a:ext cx="2057400" cy="57277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92100"/>
            <a:ext cx="6019800" cy="57277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0D03B3B5-47DD-426F-B246-FF69D5CCF359}" type="slidenum">
              <a:rPr lang="ru-RU"/>
              <a:pPr/>
              <a:t>‹#›</a:t>
            </a:fld>
            <a:endParaRPr lang="ru-RU"/>
          </a:p>
        </p:txBody>
      </p:sp>
    </p:spTree>
    <p:extLst>
      <p:ext uri="{BB962C8B-B14F-4D97-AF65-F5344CB8AC3E}">
        <p14:creationId xmlns:p14="http://schemas.microsoft.com/office/powerpoint/2010/main" val="59248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194"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ru-RU" noProof="0" smtClean="0"/>
              <a:t>Образец заголовка</a:t>
            </a:r>
          </a:p>
        </p:txBody>
      </p:sp>
      <p:sp>
        <p:nvSpPr>
          <p:cNvPr id="8195"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ru-RU" noProof="0" smtClean="0"/>
              <a:t>Образец подзаголовка</a:t>
            </a:r>
          </a:p>
        </p:txBody>
      </p:sp>
      <p:sp>
        <p:nvSpPr>
          <p:cNvPr id="8196"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8197" name="Rectangle 5"/>
          <p:cNvSpPr>
            <a:spLocks noGrp="1" noChangeArrowheads="1"/>
          </p:cNvSpPr>
          <p:nvPr>
            <p:ph type="ftr" sz="quarter" idx="3"/>
          </p:nvPr>
        </p:nvSpPr>
        <p:spPr/>
        <p:txBody>
          <a:bodyPr/>
          <a:lstStyle>
            <a:lvl1pPr>
              <a:defRPr/>
            </a:lvl1pPr>
          </a:lstStyle>
          <a:p>
            <a:endParaRPr lang="ru-RU">
              <a:solidFill>
                <a:srgbClr val="FFFFFF"/>
              </a:solidFill>
            </a:endParaRPr>
          </a:p>
        </p:txBody>
      </p:sp>
      <p:sp>
        <p:nvSpPr>
          <p:cNvPr id="8198" name="Rectangle 6"/>
          <p:cNvSpPr>
            <a:spLocks noGrp="1" noChangeArrowheads="1"/>
          </p:cNvSpPr>
          <p:nvPr>
            <p:ph type="sldNum" sz="quarter" idx="4"/>
          </p:nvPr>
        </p:nvSpPr>
        <p:spPr/>
        <p:txBody>
          <a:bodyPr/>
          <a:lstStyle>
            <a:lvl1pPr>
              <a:defRPr/>
            </a:lvl1pPr>
          </a:lstStyle>
          <a:p>
            <a:fld id="{A51F8805-BAE3-45CE-B240-8CBF0378E38B}" type="slidenum">
              <a:rPr lang="ru-RU">
                <a:solidFill>
                  <a:srgbClr val="FFFFFF"/>
                </a:solidFill>
              </a:rPr>
              <a:pPr/>
              <a:t>‹#›</a:t>
            </a:fld>
            <a:endParaRPr lang="ru-RU">
              <a:solidFill>
                <a:srgbClr val="FFFFFF"/>
              </a:solidFill>
            </a:endParaRPr>
          </a:p>
        </p:txBody>
      </p:sp>
      <p:sp>
        <p:nvSpPr>
          <p:cNvPr id="8199" name="Rectangle 7"/>
          <p:cNvSpPr>
            <a:spLocks noGrp="1" noChangeArrowheads="1"/>
          </p:cNvSpPr>
          <p:nvPr>
            <p:ph type="dt" sz="quarter" idx="2"/>
          </p:nvPr>
        </p:nvSpPr>
        <p:spPr/>
        <p:txBody>
          <a:bodyPr/>
          <a:lstStyle>
            <a:lvl1pPr>
              <a:defRPr/>
            </a:lvl1pPr>
          </a:lstStyle>
          <a:p>
            <a:endParaRPr lang="ru-RU">
              <a:solidFill>
                <a:srgbClr val="FFFFFF"/>
              </a:solidFill>
            </a:endParaRPr>
          </a:p>
        </p:txBody>
      </p:sp>
    </p:spTree>
    <p:extLst>
      <p:ext uri="{BB962C8B-B14F-4D97-AF65-F5344CB8AC3E}">
        <p14:creationId xmlns:p14="http://schemas.microsoft.com/office/powerpoint/2010/main" val="2111514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6F552643-67C1-4CA3-9AA5-CECE27A75610}"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4073989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A26DBF14-D442-47AB-A162-E25136DBCE31}"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3644033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solidFill>
                <a:srgbClr val="FFFFFF"/>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FFFFFF"/>
              </a:solidFill>
            </a:endParaRPr>
          </a:p>
        </p:txBody>
      </p:sp>
      <p:sp>
        <p:nvSpPr>
          <p:cNvPr id="7" name="Номер слайда 6"/>
          <p:cNvSpPr>
            <a:spLocks noGrp="1"/>
          </p:cNvSpPr>
          <p:nvPr>
            <p:ph type="sldNum" sz="quarter" idx="12"/>
          </p:nvPr>
        </p:nvSpPr>
        <p:spPr/>
        <p:txBody>
          <a:bodyPr/>
          <a:lstStyle>
            <a:lvl1pPr>
              <a:defRPr/>
            </a:lvl1pPr>
          </a:lstStyle>
          <a:p>
            <a:fld id="{D339878C-8134-4B20-873C-E1D7F73E7B4D}"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22238509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solidFill>
                <a:srgbClr val="FFFFFF"/>
              </a:solidFill>
            </a:endParaRPr>
          </a:p>
        </p:txBody>
      </p:sp>
      <p:sp>
        <p:nvSpPr>
          <p:cNvPr id="8" name="Нижний колонтитул 7"/>
          <p:cNvSpPr>
            <a:spLocks noGrp="1"/>
          </p:cNvSpPr>
          <p:nvPr>
            <p:ph type="ftr" sz="quarter" idx="11"/>
          </p:nvPr>
        </p:nvSpPr>
        <p:spPr/>
        <p:txBody>
          <a:bodyPr/>
          <a:lstStyle>
            <a:lvl1pPr>
              <a:defRPr/>
            </a:lvl1pPr>
          </a:lstStyle>
          <a:p>
            <a:endParaRPr lang="ru-RU">
              <a:solidFill>
                <a:srgbClr val="FFFFFF"/>
              </a:solidFill>
            </a:endParaRPr>
          </a:p>
        </p:txBody>
      </p:sp>
      <p:sp>
        <p:nvSpPr>
          <p:cNvPr id="9" name="Номер слайда 8"/>
          <p:cNvSpPr>
            <a:spLocks noGrp="1"/>
          </p:cNvSpPr>
          <p:nvPr>
            <p:ph type="sldNum" sz="quarter" idx="12"/>
          </p:nvPr>
        </p:nvSpPr>
        <p:spPr/>
        <p:txBody>
          <a:bodyPr/>
          <a:lstStyle>
            <a:lvl1pPr>
              <a:defRPr/>
            </a:lvl1pPr>
          </a:lstStyle>
          <a:p>
            <a:fld id="{6C350244-9A62-4658-8031-5900DE1F57AA}"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29700592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solidFill>
                <a:srgbClr val="FFFFFF"/>
              </a:solidFill>
            </a:endParaRPr>
          </a:p>
        </p:txBody>
      </p:sp>
      <p:sp>
        <p:nvSpPr>
          <p:cNvPr id="4" name="Нижний колонтитул 3"/>
          <p:cNvSpPr>
            <a:spLocks noGrp="1"/>
          </p:cNvSpPr>
          <p:nvPr>
            <p:ph type="ftr" sz="quarter" idx="11"/>
          </p:nvPr>
        </p:nvSpPr>
        <p:spPr/>
        <p:txBody>
          <a:bodyPr/>
          <a:lstStyle>
            <a:lvl1pPr>
              <a:defRPr/>
            </a:lvl1pPr>
          </a:lstStyle>
          <a:p>
            <a:endParaRPr lang="ru-RU">
              <a:solidFill>
                <a:srgbClr val="FFFFFF"/>
              </a:solidFill>
            </a:endParaRPr>
          </a:p>
        </p:txBody>
      </p:sp>
      <p:sp>
        <p:nvSpPr>
          <p:cNvPr id="5" name="Номер слайда 4"/>
          <p:cNvSpPr>
            <a:spLocks noGrp="1"/>
          </p:cNvSpPr>
          <p:nvPr>
            <p:ph type="sldNum" sz="quarter" idx="12"/>
          </p:nvPr>
        </p:nvSpPr>
        <p:spPr/>
        <p:txBody>
          <a:bodyPr/>
          <a:lstStyle>
            <a:lvl1pPr>
              <a:defRPr/>
            </a:lvl1pPr>
          </a:lstStyle>
          <a:p>
            <a:fld id="{0B20B8F2-438E-434A-9EE9-9BDA43B9F995}"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10643251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solidFill>
                <a:srgbClr val="FFFFFF"/>
              </a:solidFill>
            </a:endParaRPr>
          </a:p>
        </p:txBody>
      </p:sp>
      <p:sp>
        <p:nvSpPr>
          <p:cNvPr id="3" name="Нижний колонтитул 2"/>
          <p:cNvSpPr>
            <a:spLocks noGrp="1"/>
          </p:cNvSpPr>
          <p:nvPr>
            <p:ph type="ftr" sz="quarter" idx="11"/>
          </p:nvPr>
        </p:nvSpPr>
        <p:spPr/>
        <p:txBody>
          <a:bodyPr/>
          <a:lstStyle>
            <a:lvl1pPr>
              <a:defRPr/>
            </a:lvl1pPr>
          </a:lstStyle>
          <a:p>
            <a:endParaRPr lang="ru-RU">
              <a:solidFill>
                <a:srgbClr val="FFFFFF"/>
              </a:solidFill>
            </a:endParaRPr>
          </a:p>
        </p:txBody>
      </p:sp>
      <p:sp>
        <p:nvSpPr>
          <p:cNvPr id="4" name="Номер слайда 3"/>
          <p:cNvSpPr>
            <a:spLocks noGrp="1"/>
          </p:cNvSpPr>
          <p:nvPr>
            <p:ph type="sldNum" sz="quarter" idx="12"/>
          </p:nvPr>
        </p:nvSpPr>
        <p:spPr/>
        <p:txBody>
          <a:bodyPr/>
          <a:lstStyle>
            <a:lvl1pPr>
              <a:defRPr/>
            </a:lvl1pPr>
          </a:lstStyle>
          <a:p>
            <a:fld id="{E4C7AC9D-5786-4CDE-8B9D-48FA54B47A58}"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26800139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solidFill>
                <a:srgbClr val="FFFFFF"/>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FFFFFF"/>
              </a:solidFill>
            </a:endParaRPr>
          </a:p>
        </p:txBody>
      </p:sp>
      <p:sp>
        <p:nvSpPr>
          <p:cNvPr id="7" name="Номер слайда 6"/>
          <p:cNvSpPr>
            <a:spLocks noGrp="1"/>
          </p:cNvSpPr>
          <p:nvPr>
            <p:ph type="sldNum" sz="quarter" idx="12"/>
          </p:nvPr>
        </p:nvSpPr>
        <p:spPr/>
        <p:txBody>
          <a:bodyPr/>
          <a:lstStyle>
            <a:lvl1pPr>
              <a:defRPr/>
            </a:lvl1pPr>
          </a:lstStyle>
          <a:p>
            <a:fld id="{EAF7B21C-E3D2-42B0-96F5-0B9E1EF6766F}"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2101113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F562D5A-E987-4CD5-AB3F-83B59AAD3562}" type="slidenum">
              <a:rPr lang="ru-RU"/>
              <a:pPr/>
              <a:t>‹#›</a:t>
            </a:fld>
            <a:endParaRPr lang="ru-RU"/>
          </a:p>
        </p:txBody>
      </p:sp>
    </p:spTree>
    <p:extLst>
      <p:ext uri="{BB962C8B-B14F-4D97-AF65-F5344CB8AC3E}">
        <p14:creationId xmlns:p14="http://schemas.microsoft.com/office/powerpoint/2010/main" val="19698624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solidFill>
                <a:srgbClr val="FFFFFF"/>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FFFFFF"/>
              </a:solidFill>
            </a:endParaRPr>
          </a:p>
        </p:txBody>
      </p:sp>
      <p:sp>
        <p:nvSpPr>
          <p:cNvPr id="7" name="Номер слайда 6"/>
          <p:cNvSpPr>
            <a:spLocks noGrp="1"/>
          </p:cNvSpPr>
          <p:nvPr>
            <p:ph type="sldNum" sz="quarter" idx="12"/>
          </p:nvPr>
        </p:nvSpPr>
        <p:spPr/>
        <p:txBody>
          <a:bodyPr/>
          <a:lstStyle>
            <a:lvl1pPr>
              <a:defRPr/>
            </a:lvl1pPr>
          </a:lstStyle>
          <a:p>
            <a:fld id="{5254CC9B-F359-4319-8850-454F5C43F7D6}"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1254725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BD2E9793-B64F-405B-8E0E-598C12EE513F}"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27167092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92100"/>
            <a:ext cx="2057400" cy="57277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92100"/>
            <a:ext cx="6019800" cy="57277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45C4CFCB-F3EC-4EC9-A1AA-BD185C63BE7A}"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4382924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8434" name="Group 2"/>
          <p:cNvGrpSpPr>
            <a:grpSpLocks/>
          </p:cNvGrpSpPr>
          <p:nvPr/>
        </p:nvGrpSpPr>
        <p:grpSpPr bwMode="auto">
          <a:xfrm>
            <a:off x="0" y="6350"/>
            <a:ext cx="9140825" cy="6851650"/>
            <a:chOff x="0" y="4"/>
            <a:chExt cx="5758" cy="4316"/>
          </a:xfrm>
        </p:grpSpPr>
        <p:grpSp>
          <p:nvGrpSpPr>
            <p:cNvPr id="18435" name="Group 3"/>
            <p:cNvGrpSpPr>
              <a:grpSpLocks/>
            </p:cNvGrpSpPr>
            <p:nvPr/>
          </p:nvGrpSpPr>
          <p:grpSpPr bwMode="auto">
            <a:xfrm>
              <a:off x="0" y="1161"/>
              <a:ext cx="5758" cy="3159"/>
              <a:chOff x="0" y="1161"/>
              <a:chExt cx="5758" cy="3159"/>
            </a:xfrm>
          </p:grpSpPr>
          <p:sp>
            <p:nvSpPr>
              <p:cNvPr id="18436" name="Freeform 4"/>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18437" name="Freeform 5"/>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grpSp>
        <p:sp>
          <p:nvSpPr>
            <p:cNvPr id="18438"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18439" name="Freeform 7"/>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18440" name="Freeform 8"/>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grpSp>
          <p:nvGrpSpPr>
            <p:cNvPr id="18441" name="Group 9"/>
            <p:cNvGrpSpPr>
              <a:grpSpLocks/>
            </p:cNvGrpSpPr>
            <p:nvPr/>
          </p:nvGrpSpPr>
          <p:grpSpPr bwMode="auto">
            <a:xfrm>
              <a:off x="348" y="4"/>
              <a:ext cx="5410" cy="4316"/>
              <a:chOff x="348" y="4"/>
              <a:chExt cx="5410" cy="4316"/>
            </a:xfrm>
          </p:grpSpPr>
          <p:sp>
            <p:nvSpPr>
              <p:cNvPr id="18442"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18443"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18444" name="Freeform 12"/>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18445"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18446"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18447"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grpSp>
      </p:grpSp>
      <p:sp>
        <p:nvSpPr>
          <p:cNvPr id="18448"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ru-RU" noProof="0" smtClean="0"/>
              <a:t>Образец заголовка</a:t>
            </a:r>
          </a:p>
        </p:txBody>
      </p:sp>
      <p:sp>
        <p:nvSpPr>
          <p:cNvPr id="18449"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pPr lvl="0"/>
            <a:r>
              <a:rPr lang="ru-RU" noProof="0" smtClean="0"/>
              <a:t>Образец подзаголовка</a:t>
            </a:r>
          </a:p>
        </p:txBody>
      </p:sp>
      <p:sp>
        <p:nvSpPr>
          <p:cNvPr id="18450" name="Rectangle 18"/>
          <p:cNvSpPr>
            <a:spLocks noGrp="1" noChangeArrowheads="1"/>
          </p:cNvSpPr>
          <p:nvPr>
            <p:ph type="dt" sz="quarter" idx="2"/>
          </p:nvPr>
        </p:nvSpPr>
        <p:spPr/>
        <p:txBody>
          <a:bodyPr/>
          <a:lstStyle>
            <a:lvl1pPr>
              <a:defRPr/>
            </a:lvl1pPr>
          </a:lstStyle>
          <a:p>
            <a:endParaRPr lang="ru-RU">
              <a:solidFill>
                <a:srgbClr val="FFFFFF"/>
              </a:solidFill>
            </a:endParaRPr>
          </a:p>
        </p:txBody>
      </p:sp>
      <p:sp>
        <p:nvSpPr>
          <p:cNvPr id="18451" name="Rectangle 19"/>
          <p:cNvSpPr>
            <a:spLocks noGrp="1" noChangeArrowheads="1"/>
          </p:cNvSpPr>
          <p:nvPr>
            <p:ph type="ftr" sz="quarter" idx="3"/>
          </p:nvPr>
        </p:nvSpPr>
        <p:spPr>
          <a:xfrm>
            <a:off x="3352800" y="6248400"/>
            <a:ext cx="2895600" cy="457200"/>
          </a:xfrm>
        </p:spPr>
        <p:txBody>
          <a:bodyPr/>
          <a:lstStyle>
            <a:lvl1pPr>
              <a:defRPr/>
            </a:lvl1pPr>
          </a:lstStyle>
          <a:p>
            <a:endParaRPr lang="ru-RU">
              <a:solidFill>
                <a:srgbClr val="FFFFFF"/>
              </a:solidFill>
            </a:endParaRPr>
          </a:p>
        </p:txBody>
      </p:sp>
      <p:sp>
        <p:nvSpPr>
          <p:cNvPr id="18452" name="Rectangle 20"/>
          <p:cNvSpPr>
            <a:spLocks noGrp="1" noChangeArrowheads="1"/>
          </p:cNvSpPr>
          <p:nvPr>
            <p:ph type="sldNum" sz="quarter" idx="4"/>
          </p:nvPr>
        </p:nvSpPr>
        <p:spPr/>
        <p:txBody>
          <a:bodyPr/>
          <a:lstStyle>
            <a:lvl1pPr>
              <a:defRPr/>
            </a:lvl1pPr>
          </a:lstStyle>
          <a:p>
            <a:fld id="{2C2A4C96-332E-42FA-80A3-6BBF71B15A2F}"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32305087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BD4DE0BE-6390-4AD6-A4DC-055001B27CB5}"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13367420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8F84ECF7-184F-470A-A21A-5367ED7C8096}"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30069029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solidFill>
                <a:srgbClr val="FFFFFF"/>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FFFFFF"/>
              </a:solidFill>
            </a:endParaRPr>
          </a:p>
        </p:txBody>
      </p:sp>
      <p:sp>
        <p:nvSpPr>
          <p:cNvPr id="7" name="Номер слайда 6"/>
          <p:cNvSpPr>
            <a:spLocks noGrp="1"/>
          </p:cNvSpPr>
          <p:nvPr>
            <p:ph type="sldNum" sz="quarter" idx="12"/>
          </p:nvPr>
        </p:nvSpPr>
        <p:spPr/>
        <p:txBody>
          <a:bodyPr/>
          <a:lstStyle>
            <a:lvl1pPr>
              <a:defRPr/>
            </a:lvl1pPr>
          </a:lstStyle>
          <a:p>
            <a:fld id="{74BCBB35-C082-41F5-91D3-0D1D28C5737B}"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40031143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solidFill>
                <a:srgbClr val="FFFFFF"/>
              </a:solidFill>
            </a:endParaRPr>
          </a:p>
        </p:txBody>
      </p:sp>
      <p:sp>
        <p:nvSpPr>
          <p:cNvPr id="8" name="Нижний колонтитул 7"/>
          <p:cNvSpPr>
            <a:spLocks noGrp="1"/>
          </p:cNvSpPr>
          <p:nvPr>
            <p:ph type="ftr" sz="quarter" idx="11"/>
          </p:nvPr>
        </p:nvSpPr>
        <p:spPr/>
        <p:txBody>
          <a:bodyPr/>
          <a:lstStyle>
            <a:lvl1pPr>
              <a:defRPr/>
            </a:lvl1pPr>
          </a:lstStyle>
          <a:p>
            <a:endParaRPr lang="ru-RU">
              <a:solidFill>
                <a:srgbClr val="FFFFFF"/>
              </a:solidFill>
            </a:endParaRPr>
          </a:p>
        </p:txBody>
      </p:sp>
      <p:sp>
        <p:nvSpPr>
          <p:cNvPr id="9" name="Номер слайда 8"/>
          <p:cNvSpPr>
            <a:spLocks noGrp="1"/>
          </p:cNvSpPr>
          <p:nvPr>
            <p:ph type="sldNum" sz="quarter" idx="12"/>
          </p:nvPr>
        </p:nvSpPr>
        <p:spPr/>
        <p:txBody>
          <a:bodyPr/>
          <a:lstStyle>
            <a:lvl1pPr>
              <a:defRPr/>
            </a:lvl1pPr>
          </a:lstStyle>
          <a:p>
            <a:fld id="{BA54E071-67AF-491E-A2F7-71DB3AEFC8DF}"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1650155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solidFill>
                <a:srgbClr val="FFFFFF"/>
              </a:solidFill>
            </a:endParaRPr>
          </a:p>
        </p:txBody>
      </p:sp>
      <p:sp>
        <p:nvSpPr>
          <p:cNvPr id="4" name="Нижний колонтитул 3"/>
          <p:cNvSpPr>
            <a:spLocks noGrp="1"/>
          </p:cNvSpPr>
          <p:nvPr>
            <p:ph type="ftr" sz="quarter" idx="11"/>
          </p:nvPr>
        </p:nvSpPr>
        <p:spPr/>
        <p:txBody>
          <a:bodyPr/>
          <a:lstStyle>
            <a:lvl1pPr>
              <a:defRPr/>
            </a:lvl1pPr>
          </a:lstStyle>
          <a:p>
            <a:endParaRPr lang="ru-RU">
              <a:solidFill>
                <a:srgbClr val="FFFFFF"/>
              </a:solidFill>
            </a:endParaRPr>
          </a:p>
        </p:txBody>
      </p:sp>
      <p:sp>
        <p:nvSpPr>
          <p:cNvPr id="5" name="Номер слайда 4"/>
          <p:cNvSpPr>
            <a:spLocks noGrp="1"/>
          </p:cNvSpPr>
          <p:nvPr>
            <p:ph type="sldNum" sz="quarter" idx="12"/>
          </p:nvPr>
        </p:nvSpPr>
        <p:spPr/>
        <p:txBody>
          <a:bodyPr/>
          <a:lstStyle>
            <a:lvl1pPr>
              <a:defRPr/>
            </a:lvl1pPr>
          </a:lstStyle>
          <a:p>
            <a:fld id="{69B46DD0-0AE5-4BE2-A6F9-E84D2B28C82A}"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25206116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solidFill>
                <a:srgbClr val="FFFFFF"/>
              </a:solidFill>
            </a:endParaRPr>
          </a:p>
        </p:txBody>
      </p:sp>
      <p:sp>
        <p:nvSpPr>
          <p:cNvPr id="3" name="Нижний колонтитул 2"/>
          <p:cNvSpPr>
            <a:spLocks noGrp="1"/>
          </p:cNvSpPr>
          <p:nvPr>
            <p:ph type="ftr" sz="quarter" idx="11"/>
          </p:nvPr>
        </p:nvSpPr>
        <p:spPr/>
        <p:txBody>
          <a:bodyPr/>
          <a:lstStyle>
            <a:lvl1pPr>
              <a:defRPr/>
            </a:lvl1pPr>
          </a:lstStyle>
          <a:p>
            <a:endParaRPr lang="ru-RU">
              <a:solidFill>
                <a:srgbClr val="FFFFFF"/>
              </a:solidFill>
            </a:endParaRPr>
          </a:p>
        </p:txBody>
      </p:sp>
      <p:sp>
        <p:nvSpPr>
          <p:cNvPr id="4" name="Номер слайда 3"/>
          <p:cNvSpPr>
            <a:spLocks noGrp="1"/>
          </p:cNvSpPr>
          <p:nvPr>
            <p:ph type="sldNum" sz="quarter" idx="12"/>
          </p:nvPr>
        </p:nvSpPr>
        <p:spPr/>
        <p:txBody>
          <a:bodyPr/>
          <a:lstStyle>
            <a:lvl1pPr>
              <a:defRPr/>
            </a:lvl1pPr>
          </a:lstStyle>
          <a:p>
            <a:fld id="{FA61F002-A45C-4D6D-BC1E-774ACFC9B32F}"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3122325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44C42F1-F97D-4294-BE3C-3FB0D47A4531}" type="slidenum">
              <a:rPr lang="ru-RU"/>
              <a:pPr/>
              <a:t>‹#›</a:t>
            </a:fld>
            <a:endParaRPr lang="ru-RU"/>
          </a:p>
        </p:txBody>
      </p:sp>
    </p:spTree>
    <p:extLst>
      <p:ext uri="{BB962C8B-B14F-4D97-AF65-F5344CB8AC3E}">
        <p14:creationId xmlns:p14="http://schemas.microsoft.com/office/powerpoint/2010/main" val="8150634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solidFill>
                <a:srgbClr val="FFFFFF"/>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FFFFFF"/>
              </a:solidFill>
            </a:endParaRPr>
          </a:p>
        </p:txBody>
      </p:sp>
      <p:sp>
        <p:nvSpPr>
          <p:cNvPr id="7" name="Номер слайда 6"/>
          <p:cNvSpPr>
            <a:spLocks noGrp="1"/>
          </p:cNvSpPr>
          <p:nvPr>
            <p:ph type="sldNum" sz="quarter" idx="12"/>
          </p:nvPr>
        </p:nvSpPr>
        <p:spPr/>
        <p:txBody>
          <a:bodyPr/>
          <a:lstStyle>
            <a:lvl1pPr>
              <a:defRPr/>
            </a:lvl1pPr>
          </a:lstStyle>
          <a:p>
            <a:fld id="{2BBEEAE5-015F-4516-BC9F-3E9F75694512}"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22706550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solidFill>
                <a:srgbClr val="FFFFFF"/>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FFFFFF"/>
              </a:solidFill>
            </a:endParaRPr>
          </a:p>
        </p:txBody>
      </p:sp>
      <p:sp>
        <p:nvSpPr>
          <p:cNvPr id="7" name="Номер слайда 6"/>
          <p:cNvSpPr>
            <a:spLocks noGrp="1"/>
          </p:cNvSpPr>
          <p:nvPr>
            <p:ph type="sldNum" sz="quarter" idx="12"/>
          </p:nvPr>
        </p:nvSpPr>
        <p:spPr/>
        <p:txBody>
          <a:bodyPr/>
          <a:lstStyle>
            <a:lvl1pPr>
              <a:defRPr/>
            </a:lvl1pPr>
          </a:lstStyle>
          <a:p>
            <a:fld id="{2CB789B8-D792-487D-B81B-B30C8775DDA6}"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22521849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EF6B812C-CA46-4AD0-9C11-157A3D154E57}"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7372737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24650" y="304800"/>
            <a:ext cx="1885950" cy="5791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066800" y="304800"/>
            <a:ext cx="5505450" cy="5791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C07C8606-06A6-4049-8E42-07B0B22279BC}"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120213241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0825" cy="6850063"/>
            <a:chOff x="0" y="0"/>
            <a:chExt cx="5758" cy="4315"/>
          </a:xfrm>
        </p:grpSpPr>
        <p:grpSp>
          <p:nvGrpSpPr>
            <p:cNvPr id="25603" name="Group 3"/>
            <p:cNvGrpSpPr>
              <a:grpSpLocks/>
            </p:cNvGrpSpPr>
            <p:nvPr userDrawn="1"/>
          </p:nvGrpSpPr>
          <p:grpSpPr bwMode="auto">
            <a:xfrm>
              <a:off x="1728" y="2230"/>
              <a:ext cx="4027" cy="2085"/>
              <a:chOff x="1728" y="2230"/>
              <a:chExt cx="4027" cy="2085"/>
            </a:xfrm>
          </p:grpSpPr>
          <p:sp>
            <p:nvSpPr>
              <p:cNvPr id="25604"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25605"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25606"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25607"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25608"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grpSp>
        <p:sp>
          <p:nvSpPr>
            <p:cNvPr id="25609"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25610"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grpSp>
      <p:sp>
        <p:nvSpPr>
          <p:cNvPr id="25611"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ru-RU" noProof="0" smtClean="0"/>
              <a:t>Образец заголовка</a:t>
            </a:r>
          </a:p>
        </p:txBody>
      </p:sp>
      <p:sp>
        <p:nvSpPr>
          <p:cNvPr id="2561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ru-RU" noProof="0" smtClean="0"/>
              <a:t>Образец подзаголовка</a:t>
            </a:r>
          </a:p>
        </p:txBody>
      </p:sp>
      <p:sp>
        <p:nvSpPr>
          <p:cNvPr id="25613" name="Rectangle 13"/>
          <p:cNvSpPr>
            <a:spLocks noGrp="1" noChangeArrowheads="1"/>
          </p:cNvSpPr>
          <p:nvPr>
            <p:ph type="dt" sz="quarter" idx="2"/>
          </p:nvPr>
        </p:nvSpPr>
        <p:spPr>
          <a:xfrm>
            <a:off x="457200" y="6248400"/>
            <a:ext cx="2133600" cy="476250"/>
          </a:xfrm>
        </p:spPr>
        <p:txBody>
          <a:bodyPr/>
          <a:lstStyle>
            <a:lvl1pPr>
              <a:defRPr/>
            </a:lvl1pPr>
          </a:lstStyle>
          <a:p>
            <a:endParaRPr lang="ru-RU">
              <a:solidFill>
                <a:srgbClr val="FFFFFF"/>
              </a:solidFill>
            </a:endParaRPr>
          </a:p>
        </p:txBody>
      </p:sp>
      <p:sp>
        <p:nvSpPr>
          <p:cNvPr id="25614" name="Rectangle 14"/>
          <p:cNvSpPr>
            <a:spLocks noGrp="1" noChangeArrowheads="1"/>
          </p:cNvSpPr>
          <p:nvPr>
            <p:ph type="ftr" sz="quarter" idx="3"/>
          </p:nvPr>
        </p:nvSpPr>
        <p:spPr>
          <a:xfrm>
            <a:off x="3124200" y="6251575"/>
            <a:ext cx="2895600" cy="476250"/>
          </a:xfrm>
        </p:spPr>
        <p:txBody>
          <a:bodyPr/>
          <a:lstStyle>
            <a:lvl1pPr>
              <a:defRPr/>
            </a:lvl1pPr>
          </a:lstStyle>
          <a:p>
            <a:endParaRPr lang="ru-RU">
              <a:solidFill>
                <a:srgbClr val="FFFFFF"/>
              </a:solidFill>
            </a:endParaRPr>
          </a:p>
        </p:txBody>
      </p:sp>
      <p:sp>
        <p:nvSpPr>
          <p:cNvPr id="25615" name="Rectangle 15"/>
          <p:cNvSpPr>
            <a:spLocks noGrp="1" noChangeArrowheads="1"/>
          </p:cNvSpPr>
          <p:nvPr>
            <p:ph type="sldNum" sz="quarter" idx="4"/>
          </p:nvPr>
        </p:nvSpPr>
        <p:spPr>
          <a:xfrm>
            <a:off x="6553200" y="6254750"/>
            <a:ext cx="2133600" cy="476250"/>
          </a:xfrm>
        </p:spPr>
        <p:txBody>
          <a:bodyPr/>
          <a:lstStyle>
            <a:lvl1pPr>
              <a:defRPr/>
            </a:lvl1pPr>
          </a:lstStyle>
          <a:p>
            <a:fld id="{77A58177-68B7-4E7A-A680-9905703536E9}"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3826766162"/>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solidFill>
                <a:srgbClr val="FFFFFF"/>
              </a:solidFill>
            </a:endParaRPr>
          </a:p>
        </p:txBody>
      </p:sp>
      <p:sp>
        <p:nvSpPr>
          <p:cNvPr id="5" name="Номер слайда 4"/>
          <p:cNvSpPr>
            <a:spLocks noGrp="1"/>
          </p:cNvSpPr>
          <p:nvPr>
            <p:ph type="sldNum" sz="quarter" idx="11"/>
          </p:nvPr>
        </p:nvSpPr>
        <p:spPr/>
        <p:txBody>
          <a:bodyPr/>
          <a:lstStyle>
            <a:lvl1pPr>
              <a:defRPr/>
            </a:lvl1pPr>
          </a:lstStyle>
          <a:p>
            <a:fld id="{B55C18E6-5DD3-461F-9CFD-3BFFAF8640F3}" type="slidenum">
              <a:rPr lang="ru-RU">
                <a:solidFill>
                  <a:srgbClr val="FFFFFF"/>
                </a:solidFill>
              </a:rPr>
              <a:pPr/>
              <a:t>‹#›</a:t>
            </a:fld>
            <a:endParaRPr lang="ru-RU">
              <a:solidFill>
                <a:srgbClr val="FFFFFF"/>
              </a:solidFill>
            </a:endParaRPr>
          </a:p>
        </p:txBody>
      </p:sp>
      <p:sp>
        <p:nvSpPr>
          <p:cNvPr id="6" name="Нижний колонтитул 5"/>
          <p:cNvSpPr>
            <a:spLocks noGrp="1"/>
          </p:cNvSpPr>
          <p:nvPr>
            <p:ph type="ftr" sz="quarter" idx="12"/>
          </p:nvPr>
        </p:nvSpPr>
        <p:spPr/>
        <p:txBody>
          <a:bodyPr/>
          <a:lstStyle>
            <a:lvl1pPr>
              <a:defRPr/>
            </a:lvl1pPr>
          </a:lstStyle>
          <a:p>
            <a:endParaRPr lang="ru-RU">
              <a:solidFill>
                <a:srgbClr val="FFFFFF"/>
              </a:solidFill>
            </a:endParaRPr>
          </a:p>
        </p:txBody>
      </p:sp>
    </p:spTree>
    <p:extLst>
      <p:ext uri="{BB962C8B-B14F-4D97-AF65-F5344CB8AC3E}">
        <p14:creationId xmlns:p14="http://schemas.microsoft.com/office/powerpoint/2010/main" val="17274193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solidFill>
                <a:srgbClr val="FFFFFF"/>
              </a:solidFill>
            </a:endParaRPr>
          </a:p>
        </p:txBody>
      </p:sp>
      <p:sp>
        <p:nvSpPr>
          <p:cNvPr id="5" name="Номер слайда 4"/>
          <p:cNvSpPr>
            <a:spLocks noGrp="1"/>
          </p:cNvSpPr>
          <p:nvPr>
            <p:ph type="sldNum" sz="quarter" idx="11"/>
          </p:nvPr>
        </p:nvSpPr>
        <p:spPr/>
        <p:txBody>
          <a:bodyPr/>
          <a:lstStyle>
            <a:lvl1pPr>
              <a:defRPr/>
            </a:lvl1pPr>
          </a:lstStyle>
          <a:p>
            <a:fld id="{F00327E7-C226-4E5D-8DE1-04F9C72E83A6}" type="slidenum">
              <a:rPr lang="ru-RU">
                <a:solidFill>
                  <a:srgbClr val="FFFFFF"/>
                </a:solidFill>
              </a:rPr>
              <a:pPr/>
              <a:t>‹#›</a:t>
            </a:fld>
            <a:endParaRPr lang="ru-RU">
              <a:solidFill>
                <a:srgbClr val="FFFFFF"/>
              </a:solidFill>
            </a:endParaRPr>
          </a:p>
        </p:txBody>
      </p:sp>
      <p:sp>
        <p:nvSpPr>
          <p:cNvPr id="6" name="Нижний колонтитул 5"/>
          <p:cNvSpPr>
            <a:spLocks noGrp="1"/>
          </p:cNvSpPr>
          <p:nvPr>
            <p:ph type="ftr" sz="quarter" idx="12"/>
          </p:nvPr>
        </p:nvSpPr>
        <p:spPr/>
        <p:txBody>
          <a:bodyPr/>
          <a:lstStyle>
            <a:lvl1pPr>
              <a:defRPr/>
            </a:lvl1pPr>
          </a:lstStyle>
          <a:p>
            <a:endParaRPr lang="ru-RU">
              <a:solidFill>
                <a:srgbClr val="FFFFFF"/>
              </a:solidFill>
            </a:endParaRPr>
          </a:p>
        </p:txBody>
      </p:sp>
    </p:spTree>
    <p:extLst>
      <p:ext uri="{BB962C8B-B14F-4D97-AF65-F5344CB8AC3E}">
        <p14:creationId xmlns:p14="http://schemas.microsoft.com/office/powerpoint/2010/main" val="267755047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solidFill>
                <a:srgbClr val="FFFFFF"/>
              </a:solidFill>
            </a:endParaRPr>
          </a:p>
        </p:txBody>
      </p:sp>
      <p:sp>
        <p:nvSpPr>
          <p:cNvPr id="6" name="Номер слайда 5"/>
          <p:cNvSpPr>
            <a:spLocks noGrp="1"/>
          </p:cNvSpPr>
          <p:nvPr>
            <p:ph type="sldNum" sz="quarter" idx="11"/>
          </p:nvPr>
        </p:nvSpPr>
        <p:spPr/>
        <p:txBody>
          <a:bodyPr/>
          <a:lstStyle>
            <a:lvl1pPr>
              <a:defRPr/>
            </a:lvl1pPr>
          </a:lstStyle>
          <a:p>
            <a:fld id="{56C52EC9-5D35-4F17-A7CB-D5793AD576A6}" type="slidenum">
              <a:rPr lang="ru-RU">
                <a:solidFill>
                  <a:srgbClr val="FFFFFF"/>
                </a:solidFill>
              </a:rPr>
              <a:pPr/>
              <a:t>‹#›</a:t>
            </a:fld>
            <a:endParaRPr lang="ru-RU">
              <a:solidFill>
                <a:srgbClr val="FFFFFF"/>
              </a:solidFill>
            </a:endParaRPr>
          </a:p>
        </p:txBody>
      </p:sp>
      <p:sp>
        <p:nvSpPr>
          <p:cNvPr id="7" name="Нижний колонтитул 6"/>
          <p:cNvSpPr>
            <a:spLocks noGrp="1"/>
          </p:cNvSpPr>
          <p:nvPr>
            <p:ph type="ftr" sz="quarter" idx="12"/>
          </p:nvPr>
        </p:nvSpPr>
        <p:spPr/>
        <p:txBody>
          <a:bodyPr/>
          <a:lstStyle>
            <a:lvl1pPr>
              <a:defRPr/>
            </a:lvl1pPr>
          </a:lstStyle>
          <a:p>
            <a:endParaRPr lang="ru-RU">
              <a:solidFill>
                <a:srgbClr val="FFFFFF"/>
              </a:solidFill>
            </a:endParaRPr>
          </a:p>
        </p:txBody>
      </p:sp>
    </p:spTree>
    <p:extLst>
      <p:ext uri="{BB962C8B-B14F-4D97-AF65-F5344CB8AC3E}">
        <p14:creationId xmlns:p14="http://schemas.microsoft.com/office/powerpoint/2010/main" val="200958407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solidFill>
                <a:srgbClr val="FFFFFF"/>
              </a:solidFill>
            </a:endParaRPr>
          </a:p>
        </p:txBody>
      </p:sp>
      <p:sp>
        <p:nvSpPr>
          <p:cNvPr id="8" name="Номер слайда 7"/>
          <p:cNvSpPr>
            <a:spLocks noGrp="1"/>
          </p:cNvSpPr>
          <p:nvPr>
            <p:ph type="sldNum" sz="quarter" idx="11"/>
          </p:nvPr>
        </p:nvSpPr>
        <p:spPr/>
        <p:txBody>
          <a:bodyPr/>
          <a:lstStyle>
            <a:lvl1pPr>
              <a:defRPr/>
            </a:lvl1pPr>
          </a:lstStyle>
          <a:p>
            <a:fld id="{ED262D96-0F49-493C-92E2-59776CDD8A28}" type="slidenum">
              <a:rPr lang="ru-RU">
                <a:solidFill>
                  <a:srgbClr val="FFFFFF"/>
                </a:solidFill>
              </a:rPr>
              <a:pPr/>
              <a:t>‹#›</a:t>
            </a:fld>
            <a:endParaRPr lang="ru-RU">
              <a:solidFill>
                <a:srgbClr val="FFFFFF"/>
              </a:solidFill>
            </a:endParaRPr>
          </a:p>
        </p:txBody>
      </p:sp>
      <p:sp>
        <p:nvSpPr>
          <p:cNvPr id="9" name="Нижний колонтитул 8"/>
          <p:cNvSpPr>
            <a:spLocks noGrp="1"/>
          </p:cNvSpPr>
          <p:nvPr>
            <p:ph type="ftr" sz="quarter" idx="12"/>
          </p:nvPr>
        </p:nvSpPr>
        <p:spPr/>
        <p:txBody>
          <a:bodyPr/>
          <a:lstStyle>
            <a:lvl1pPr>
              <a:defRPr/>
            </a:lvl1pPr>
          </a:lstStyle>
          <a:p>
            <a:endParaRPr lang="ru-RU">
              <a:solidFill>
                <a:srgbClr val="FFFFFF"/>
              </a:solidFill>
            </a:endParaRPr>
          </a:p>
        </p:txBody>
      </p:sp>
    </p:spTree>
    <p:extLst>
      <p:ext uri="{BB962C8B-B14F-4D97-AF65-F5344CB8AC3E}">
        <p14:creationId xmlns:p14="http://schemas.microsoft.com/office/powerpoint/2010/main" val="17049635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solidFill>
                <a:srgbClr val="FFFFFF"/>
              </a:solidFill>
            </a:endParaRPr>
          </a:p>
        </p:txBody>
      </p:sp>
      <p:sp>
        <p:nvSpPr>
          <p:cNvPr id="4" name="Номер слайда 3"/>
          <p:cNvSpPr>
            <a:spLocks noGrp="1"/>
          </p:cNvSpPr>
          <p:nvPr>
            <p:ph type="sldNum" sz="quarter" idx="11"/>
          </p:nvPr>
        </p:nvSpPr>
        <p:spPr/>
        <p:txBody>
          <a:bodyPr/>
          <a:lstStyle>
            <a:lvl1pPr>
              <a:defRPr/>
            </a:lvl1pPr>
          </a:lstStyle>
          <a:p>
            <a:fld id="{F0E8E7F5-A403-442D-AAB3-A0608B9E903E}" type="slidenum">
              <a:rPr lang="ru-RU">
                <a:solidFill>
                  <a:srgbClr val="FFFFFF"/>
                </a:solidFill>
              </a:rPr>
              <a:pPr/>
              <a:t>‹#›</a:t>
            </a:fld>
            <a:endParaRPr lang="ru-RU">
              <a:solidFill>
                <a:srgbClr val="FFFFFF"/>
              </a:solidFill>
            </a:endParaRPr>
          </a:p>
        </p:txBody>
      </p:sp>
      <p:sp>
        <p:nvSpPr>
          <p:cNvPr id="5" name="Нижний колонтитул 4"/>
          <p:cNvSpPr>
            <a:spLocks noGrp="1"/>
          </p:cNvSpPr>
          <p:nvPr>
            <p:ph type="ftr" sz="quarter" idx="12"/>
          </p:nvPr>
        </p:nvSpPr>
        <p:spPr/>
        <p:txBody>
          <a:bodyPr/>
          <a:lstStyle>
            <a:lvl1pPr>
              <a:defRPr/>
            </a:lvl1pPr>
          </a:lstStyle>
          <a:p>
            <a:endParaRPr lang="ru-RU">
              <a:solidFill>
                <a:srgbClr val="FFFFFF"/>
              </a:solidFill>
            </a:endParaRPr>
          </a:p>
        </p:txBody>
      </p:sp>
    </p:spTree>
    <p:extLst>
      <p:ext uri="{BB962C8B-B14F-4D97-AF65-F5344CB8AC3E}">
        <p14:creationId xmlns:p14="http://schemas.microsoft.com/office/powerpoint/2010/main" val="156466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329C079-B64A-4E2E-B11C-C3F30A27DBC0}" type="slidenum">
              <a:rPr lang="ru-RU"/>
              <a:pPr/>
              <a:t>‹#›</a:t>
            </a:fld>
            <a:endParaRPr lang="ru-RU"/>
          </a:p>
        </p:txBody>
      </p:sp>
    </p:spTree>
    <p:extLst>
      <p:ext uri="{BB962C8B-B14F-4D97-AF65-F5344CB8AC3E}">
        <p14:creationId xmlns:p14="http://schemas.microsoft.com/office/powerpoint/2010/main" val="107225101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solidFill>
                <a:srgbClr val="FFFFFF"/>
              </a:solidFill>
            </a:endParaRPr>
          </a:p>
        </p:txBody>
      </p:sp>
      <p:sp>
        <p:nvSpPr>
          <p:cNvPr id="3" name="Номер слайда 2"/>
          <p:cNvSpPr>
            <a:spLocks noGrp="1"/>
          </p:cNvSpPr>
          <p:nvPr>
            <p:ph type="sldNum" sz="quarter" idx="11"/>
          </p:nvPr>
        </p:nvSpPr>
        <p:spPr/>
        <p:txBody>
          <a:bodyPr/>
          <a:lstStyle>
            <a:lvl1pPr>
              <a:defRPr/>
            </a:lvl1pPr>
          </a:lstStyle>
          <a:p>
            <a:fld id="{BCEF0FF1-3C59-4297-B861-D08553A8E07C}" type="slidenum">
              <a:rPr lang="ru-RU">
                <a:solidFill>
                  <a:srgbClr val="FFFFFF"/>
                </a:solidFill>
              </a:rPr>
              <a:pPr/>
              <a:t>‹#›</a:t>
            </a:fld>
            <a:endParaRPr lang="ru-RU">
              <a:solidFill>
                <a:srgbClr val="FFFFFF"/>
              </a:solidFill>
            </a:endParaRPr>
          </a:p>
        </p:txBody>
      </p:sp>
      <p:sp>
        <p:nvSpPr>
          <p:cNvPr id="4" name="Нижний колонтитул 3"/>
          <p:cNvSpPr>
            <a:spLocks noGrp="1"/>
          </p:cNvSpPr>
          <p:nvPr>
            <p:ph type="ftr" sz="quarter" idx="12"/>
          </p:nvPr>
        </p:nvSpPr>
        <p:spPr/>
        <p:txBody>
          <a:bodyPr/>
          <a:lstStyle>
            <a:lvl1pPr>
              <a:defRPr/>
            </a:lvl1pPr>
          </a:lstStyle>
          <a:p>
            <a:endParaRPr lang="ru-RU">
              <a:solidFill>
                <a:srgbClr val="FFFFFF"/>
              </a:solidFill>
            </a:endParaRPr>
          </a:p>
        </p:txBody>
      </p:sp>
    </p:spTree>
    <p:extLst>
      <p:ext uri="{BB962C8B-B14F-4D97-AF65-F5344CB8AC3E}">
        <p14:creationId xmlns:p14="http://schemas.microsoft.com/office/powerpoint/2010/main" val="317516476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solidFill>
                <a:srgbClr val="FFFFFF"/>
              </a:solidFill>
            </a:endParaRPr>
          </a:p>
        </p:txBody>
      </p:sp>
      <p:sp>
        <p:nvSpPr>
          <p:cNvPr id="6" name="Номер слайда 5"/>
          <p:cNvSpPr>
            <a:spLocks noGrp="1"/>
          </p:cNvSpPr>
          <p:nvPr>
            <p:ph type="sldNum" sz="quarter" idx="11"/>
          </p:nvPr>
        </p:nvSpPr>
        <p:spPr/>
        <p:txBody>
          <a:bodyPr/>
          <a:lstStyle>
            <a:lvl1pPr>
              <a:defRPr/>
            </a:lvl1pPr>
          </a:lstStyle>
          <a:p>
            <a:fld id="{9BD658B0-46B5-4C12-A7BB-591329DF8A81}" type="slidenum">
              <a:rPr lang="ru-RU">
                <a:solidFill>
                  <a:srgbClr val="FFFFFF"/>
                </a:solidFill>
              </a:rPr>
              <a:pPr/>
              <a:t>‹#›</a:t>
            </a:fld>
            <a:endParaRPr lang="ru-RU">
              <a:solidFill>
                <a:srgbClr val="FFFFFF"/>
              </a:solidFill>
            </a:endParaRPr>
          </a:p>
        </p:txBody>
      </p:sp>
      <p:sp>
        <p:nvSpPr>
          <p:cNvPr id="7" name="Нижний колонтитул 6"/>
          <p:cNvSpPr>
            <a:spLocks noGrp="1"/>
          </p:cNvSpPr>
          <p:nvPr>
            <p:ph type="ftr" sz="quarter" idx="12"/>
          </p:nvPr>
        </p:nvSpPr>
        <p:spPr/>
        <p:txBody>
          <a:bodyPr/>
          <a:lstStyle>
            <a:lvl1pPr>
              <a:defRPr/>
            </a:lvl1pPr>
          </a:lstStyle>
          <a:p>
            <a:endParaRPr lang="ru-RU">
              <a:solidFill>
                <a:srgbClr val="FFFFFF"/>
              </a:solidFill>
            </a:endParaRPr>
          </a:p>
        </p:txBody>
      </p:sp>
    </p:spTree>
    <p:extLst>
      <p:ext uri="{BB962C8B-B14F-4D97-AF65-F5344CB8AC3E}">
        <p14:creationId xmlns:p14="http://schemas.microsoft.com/office/powerpoint/2010/main" val="264677399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solidFill>
                <a:srgbClr val="FFFFFF"/>
              </a:solidFill>
            </a:endParaRPr>
          </a:p>
        </p:txBody>
      </p:sp>
      <p:sp>
        <p:nvSpPr>
          <p:cNvPr id="6" name="Номер слайда 5"/>
          <p:cNvSpPr>
            <a:spLocks noGrp="1"/>
          </p:cNvSpPr>
          <p:nvPr>
            <p:ph type="sldNum" sz="quarter" idx="11"/>
          </p:nvPr>
        </p:nvSpPr>
        <p:spPr/>
        <p:txBody>
          <a:bodyPr/>
          <a:lstStyle>
            <a:lvl1pPr>
              <a:defRPr/>
            </a:lvl1pPr>
          </a:lstStyle>
          <a:p>
            <a:fld id="{49183DFE-A682-4163-8746-D3ED9CD10F7F}" type="slidenum">
              <a:rPr lang="ru-RU">
                <a:solidFill>
                  <a:srgbClr val="FFFFFF"/>
                </a:solidFill>
              </a:rPr>
              <a:pPr/>
              <a:t>‹#›</a:t>
            </a:fld>
            <a:endParaRPr lang="ru-RU">
              <a:solidFill>
                <a:srgbClr val="FFFFFF"/>
              </a:solidFill>
            </a:endParaRPr>
          </a:p>
        </p:txBody>
      </p:sp>
      <p:sp>
        <p:nvSpPr>
          <p:cNvPr id="7" name="Нижний колонтитул 6"/>
          <p:cNvSpPr>
            <a:spLocks noGrp="1"/>
          </p:cNvSpPr>
          <p:nvPr>
            <p:ph type="ftr" sz="quarter" idx="12"/>
          </p:nvPr>
        </p:nvSpPr>
        <p:spPr/>
        <p:txBody>
          <a:bodyPr/>
          <a:lstStyle>
            <a:lvl1pPr>
              <a:defRPr/>
            </a:lvl1pPr>
          </a:lstStyle>
          <a:p>
            <a:endParaRPr lang="ru-RU">
              <a:solidFill>
                <a:srgbClr val="FFFFFF"/>
              </a:solidFill>
            </a:endParaRPr>
          </a:p>
        </p:txBody>
      </p:sp>
    </p:spTree>
    <p:extLst>
      <p:ext uri="{BB962C8B-B14F-4D97-AF65-F5344CB8AC3E}">
        <p14:creationId xmlns:p14="http://schemas.microsoft.com/office/powerpoint/2010/main" val="3427359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solidFill>
                <a:srgbClr val="FFFFFF"/>
              </a:solidFill>
            </a:endParaRPr>
          </a:p>
        </p:txBody>
      </p:sp>
      <p:sp>
        <p:nvSpPr>
          <p:cNvPr id="5" name="Номер слайда 4"/>
          <p:cNvSpPr>
            <a:spLocks noGrp="1"/>
          </p:cNvSpPr>
          <p:nvPr>
            <p:ph type="sldNum" sz="quarter" idx="11"/>
          </p:nvPr>
        </p:nvSpPr>
        <p:spPr/>
        <p:txBody>
          <a:bodyPr/>
          <a:lstStyle>
            <a:lvl1pPr>
              <a:defRPr/>
            </a:lvl1pPr>
          </a:lstStyle>
          <a:p>
            <a:fld id="{4648766E-833D-4D23-BEED-C68F53ECDFCA}" type="slidenum">
              <a:rPr lang="ru-RU">
                <a:solidFill>
                  <a:srgbClr val="FFFFFF"/>
                </a:solidFill>
              </a:rPr>
              <a:pPr/>
              <a:t>‹#›</a:t>
            </a:fld>
            <a:endParaRPr lang="ru-RU">
              <a:solidFill>
                <a:srgbClr val="FFFFFF"/>
              </a:solidFill>
            </a:endParaRPr>
          </a:p>
        </p:txBody>
      </p:sp>
      <p:sp>
        <p:nvSpPr>
          <p:cNvPr id="6" name="Нижний колонтитул 5"/>
          <p:cNvSpPr>
            <a:spLocks noGrp="1"/>
          </p:cNvSpPr>
          <p:nvPr>
            <p:ph type="ftr" sz="quarter" idx="12"/>
          </p:nvPr>
        </p:nvSpPr>
        <p:spPr/>
        <p:txBody>
          <a:bodyPr/>
          <a:lstStyle>
            <a:lvl1pPr>
              <a:defRPr/>
            </a:lvl1pPr>
          </a:lstStyle>
          <a:p>
            <a:endParaRPr lang="ru-RU">
              <a:solidFill>
                <a:srgbClr val="FFFFFF"/>
              </a:solidFill>
            </a:endParaRPr>
          </a:p>
        </p:txBody>
      </p:sp>
    </p:spTree>
    <p:extLst>
      <p:ext uri="{BB962C8B-B14F-4D97-AF65-F5344CB8AC3E}">
        <p14:creationId xmlns:p14="http://schemas.microsoft.com/office/powerpoint/2010/main" val="144712929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solidFill>
                <a:srgbClr val="FFFFFF"/>
              </a:solidFill>
            </a:endParaRPr>
          </a:p>
        </p:txBody>
      </p:sp>
      <p:sp>
        <p:nvSpPr>
          <p:cNvPr id="5" name="Номер слайда 4"/>
          <p:cNvSpPr>
            <a:spLocks noGrp="1"/>
          </p:cNvSpPr>
          <p:nvPr>
            <p:ph type="sldNum" sz="quarter" idx="11"/>
          </p:nvPr>
        </p:nvSpPr>
        <p:spPr/>
        <p:txBody>
          <a:bodyPr/>
          <a:lstStyle>
            <a:lvl1pPr>
              <a:defRPr/>
            </a:lvl1pPr>
          </a:lstStyle>
          <a:p>
            <a:fld id="{72D02490-7A8F-4C5B-A106-49A61E5C8E5C}" type="slidenum">
              <a:rPr lang="ru-RU">
                <a:solidFill>
                  <a:srgbClr val="FFFFFF"/>
                </a:solidFill>
              </a:rPr>
              <a:pPr/>
              <a:t>‹#›</a:t>
            </a:fld>
            <a:endParaRPr lang="ru-RU">
              <a:solidFill>
                <a:srgbClr val="FFFFFF"/>
              </a:solidFill>
            </a:endParaRPr>
          </a:p>
        </p:txBody>
      </p:sp>
      <p:sp>
        <p:nvSpPr>
          <p:cNvPr id="6" name="Нижний колонтитул 5"/>
          <p:cNvSpPr>
            <a:spLocks noGrp="1"/>
          </p:cNvSpPr>
          <p:nvPr>
            <p:ph type="ftr" sz="quarter" idx="12"/>
          </p:nvPr>
        </p:nvSpPr>
        <p:spPr/>
        <p:txBody>
          <a:bodyPr/>
          <a:lstStyle>
            <a:lvl1pPr>
              <a:defRPr/>
            </a:lvl1pPr>
          </a:lstStyle>
          <a:p>
            <a:endParaRPr lang="ru-RU">
              <a:solidFill>
                <a:srgbClr val="FFFFFF"/>
              </a:solidFill>
            </a:endParaRPr>
          </a:p>
        </p:txBody>
      </p:sp>
    </p:spTree>
    <p:extLst>
      <p:ext uri="{BB962C8B-B14F-4D97-AF65-F5344CB8AC3E}">
        <p14:creationId xmlns:p14="http://schemas.microsoft.com/office/powerpoint/2010/main" val="151130499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31746" name="Group 2"/>
          <p:cNvGrpSpPr>
            <a:grpSpLocks/>
          </p:cNvGrpSpPr>
          <p:nvPr/>
        </p:nvGrpSpPr>
        <p:grpSpPr bwMode="auto">
          <a:xfrm>
            <a:off x="0" y="2438400"/>
            <a:ext cx="9144000" cy="4046538"/>
            <a:chOff x="0" y="1536"/>
            <a:chExt cx="5760" cy="2549"/>
          </a:xfrm>
        </p:grpSpPr>
        <p:sp>
          <p:nvSpPr>
            <p:cNvPr id="31747"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u-RU" sz="1800" i="0">
                <a:solidFill>
                  <a:srgbClr val="FFFFFF"/>
                </a:solidFill>
                <a:effectLst/>
              </a:endParaRPr>
            </a:p>
          </p:txBody>
        </p:sp>
        <p:sp>
          <p:nvSpPr>
            <p:cNvPr id="31748" name="Freeform 4"/>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ru-RU" sz="1800" i="0">
                <a:solidFill>
                  <a:srgbClr val="FFFFFF"/>
                </a:solidFill>
                <a:effectLst/>
              </a:endParaRPr>
            </a:p>
          </p:txBody>
        </p:sp>
        <p:sp>
          <p:nvSpPr>
            <p:cNvPr id="31749" name="Freeform 5"/>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1750" name="Freeform 6"/>
            <p:cNvSpPr>
              <a:spLocks/>
            </p:cNvSpPr>
            <p:nvPr userDrawn="1"/>
          </p:nvSpPr>
          <p:spPr bwMode="hidden">
            <a:xfrm>
              <a:off x="3792" y="1536"/>
              <a:ext cx="1968" cy="762"/>
            </a:xfrm>
            <a:custGeom>
              <a:avLst/>
              <a:gdLst>
                <a:gd name="T0" fmla="*/ 965 w 1968"/>
                <a:gd name="T1" fmla="*/ 165 h 762"/>
                <a:gd name="T2" fmla="*/ 696 w 1968"/>
                <a:gd name="T3" fmla="*/ 200 h 762"/>
                <a:gd name="T4" fmla="*/ 693 w 1968"/>
                <a:gd name="T5" fmla="*/ 237 h 762"/>
                <a:gd name="T6" fmla="*/ 924 w 1968"/>
                <a:gd name="T7" fmla="*/ 258 h 762"/>
                <a:gd name="T8" fmla="*/ 993 w 1968"/>
                <a:gd name="T9" fmla="*/ 267 h 762"/>
                <a:gd name="T10" fmla="*/ 681 w 1968"/>
                <a:gd name="T11" fmla="*/ 291 h 762"/>
                <a:gd name="T12" fmla="*/ 633 w 1968"/>
                <a:gd name="T13" fmla="*/ 309 h 762"/>
                <a:gd name="T14" fmla="*/ 645 w 1968"/>
                <a:gd name="T15" fmla="*/ 336 h 762"/>
                <a:gd name="T16" fmla="*/ 672 w 1968"/>
                <a:gd name="T17" fmla="*/ 351 h 762"/>
                <a:gd name="T18" fmla="*/ 984 w 1968"/>
                <a:gd name="T19" fmla="*/ 333 h 762"/>
                <a:gd name="T20" fmla="*/ 1080 w 1968"/>
                <a:gd name="T21" fmla="*/ 357 h 762"/>
                <a:gd name="T22" fmla="*/ 624 w 1968"/>
                <a:gd name="T23" fmla="*/ 492 h 762"/>
                <a:gd name="T24" fmla="*/ 616 w 1968"/>
                <a:gd name="T25" fmla="*/ 536 h 762"/>
                <a:gd name="T26" fmla="*/ 8 w 1968"/>
                <a:gd name="T27" fmla="*/ 724 h 762"/>
                <a:gd name="T28" fmla="*/ 0 w 1968"/>
                <a:gd name="T29" fmla="*/ 756 h 762"/>
                <a:gd name="T30" fmla="*/ 27 w 1968"/>
                <a:gd name="T31" fmla="*/ 762 h 762"/>
                <a:gd name="T32" fmla="*/ 664 w 1968"/>
                <a:gd name="T33" fmla="*/ 564 h 762"/>
                <a:gd name="T34" fmla="*/ 856 w 1968"/>
                <a:gd name="T35" fmla="*/ 600 h 762"/>
                <a:gd name="T36" fmla="*/ 1158 w 1968"/>
                <a:gd name="T37" fmla="*/ 507 h 762"/>
                <a:gd name="T38" fmla="*/ 1434 w 1968"/>
                <a:gd name="T39" fmla="*/ 465 h 762"/>
                <a:gd name="T40" fmla="*/ 1572 w 1968"/>
                <a:gd name="T41" fmla="*/ 368 h 762"/>
                <a:gd name="T42" fmla="*/ 1712 w 1968"/>
                <a:gd name="T43" fmla="*/ 340 h 762"/>
                <a:gd name="T44" fmla="*/ 1856 w 1968"/>
                <a:gd name="T45" fmla="*/ 328 h 762"/>
                <a:gd name="T46" fmla="*/ 1968 w 1968"/>
                <a:gd name="T47" fmla="*/ 330 h 762"/>
                <a:gd name="T48" fmla="*/ 1968 w 1968"/>
                <a:gd name="T49" fmla="*/ 0 h 762"/>
                <a:gd name="T50" fmla="*/ 1934 w 1968"/>
                <a:gd name="T51" fmla="*/ 3 h 762"/>
                <a:gd name="T52" fmla="*/ 1832 w 1968"/>
                <a:gd name="T53" fmla="*/ 5 h 762"/>
                <a:gd name="T54" fmla="*/ 1682 w 1968"/>
                <a:gd name="T55" fmla="*/ 35 h 762"/>
                <a:gd name="T56" fmla="*/ 1643 w 1968"/>
                <a:gd name="T57" fmla="*/ 72 h 762"/>
                <a:gd name="T58" fmla="*/ 1392 w 1968"/>
                <a:gd name="T59" fmla="*/ 119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1751" name="Freeform 7"/>
            <p:cNvSpPr>
              <a:spLocks/>
            </p:cNvSpPr>
            <p:nvPr userDrawn="1"/>
          </p:nvSpPr>
          <p:spPr bwMode="hidden">
            <a:xfrm>
              <a:off x="3599" y="2477"/>
              <a:ext cx="186" cy="120"/>
            </a:xfrm>
            <a:custGeom>
              <a:avLst/>
              <a:gdLst>
                <a:gd name="T0" fmla="*/ 185 w 185"/>
                <a:gd name="T1" fmla="*/ 0 h 120"/>
                <a:gd name="T2" fmla="*/ 185 w 185"/>
                <a:gd name="T3" fmla="*/ 6 h 120"/>
                <a:gd name="T4" fmla="*/ 185 w 185"/>
                <a:gd name="T5" fmla="*/ 18 h 120"/>
                <a:gd name="T6" fmla="*/ 185 w 185"/>
                <a:gd name="T7" fmla="*/ 36 h 120"/>
                <a:gd name="T8" fmla="*/ 179 w 185"/>
                <a:gd name="T9" fmla="*/ 54 h 120"/>
                <a:gd name="T10" fmla="*/ 161 w 185"/>
                <a:gd name="T11" fmla="*/ 72 h 120"/>
                <a:gd name="T12" fmla="*/ 137 w 185"/>
                <a:gd name="T13" fmla="*/ 96 h 120"/>
                <a:gd name="T14" fmla="*/ 101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85 w 185"/>
                <a:gd name="T29" fmla="*/ 0 h 120"/>
                <a:gd name="T30" fmla="*/ 185 w 185"/>
                <a:gd name="T31"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1752" name="Freeform 8"/>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1753" name="Freeform 9"/>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37 w 526"/>
                <a:gd name="T17" fmla="*/ 179 h 275"/>
                <a:gd name="T18" fmla="*/ 209 w 526"/>
                <a:gd name="T19" fmla="*/ 143 h 275"/>
                <a:gd name="T20" fmla="*/ 251 w 526"/>
                <a:gd name="T21" fmla="*/ 120 h 275"/>
                <a:gd name="T22" fmla="*/ 299 w 526"/>
                <a:gd name="T23" fmla="*/ 96 h 275"/>
                <a:gd name="T24" fmla="*/ 394 w 526"/>
                <a:gd name="T25" fmla="*/ 48 h 275"/>
                <a:gd name="T26" fmla="*/ 442 w 526"/>
                <a:gd name="T27" fmla="*/ 30 h 275"/>
                <a:gd name="T28" fmla="*/ 478 w 526"/>
                <a:gd name="T29" fmla="*/ 12 h 275"/>
                <a:gd name="T30" fmla="*/ 502 w 526"/>
                <a:gd name="T31" fmla="*/ 6 h 275"/>
                <a:gd name="T32" fmla="*/ 520 w 526"/>
                <a:gd name="T33" fmla="*/ 0 h 275"/>
                <a:gd name="T34" fmla="*/ 526 w 526"/>
                <a:gd name="T35" fmla="*/ 0 h 275"/>
                <a:gd name="T36" fmla="*/ 520 w 526"/>
                <a:gd name="T37" fmla="*/ 6 h 275"/>
                <a:gd name="T38" fmla="*/ 508 w 526"/>
                <a:gd name="T39" fmla="*/ 12 h 275"/>
                <a:gd name="T40" fmla="*/ 484 w 526"/>
                <a:gd name="T41" fmla="*/ 24 h 275"/>
                <a:gd name="T42" fmla="*/ 460 w 526"/>
                <a:gd name="T43" fmla="*/ 42 h 275"/>
                <a:gd name="T44" fmla="*/ 436 w 526"/>
                <a:gd name="T45" fmla="*/ 54 h 275"/>
                <a:gd name="T46" fmla="*/ 394 w 526"/>
                <a:gd name="T47" fmla="*/ 78 h 275"/>
                <a:gd name="T48" fmla="*/ 340 w 526"/>
                <a:gd name="T49" fmla="*/ 108 h 275"/>
                <a:gd name="T50" fmla="*/ 275 w 526"/>
                <a:gd name="T51" fmla="*/ 143 h 275"/>
                <a:gd name="T52" fmla="*/ 131 w 526"/>
                <a:gd name="T53" fmla="*/ 221 h 275"/>
                <a:gd name="T54" fmla="*/ 65 w 526"/>
                <a:gd name="T55" fmla="*/ 251 h 275"/>
                <a:gd name="T56" fmla="*/ 0 w 526"/>
                <a:gd name="T57" fmla="*/ 275 h 275"/>
                <a:gd name="T58" fmla="*/ 0 w 526"/>
                <a:gd name="T59" fmla="*/ 275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1754" name="Freeform 10"/>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0 w 718"/>
                <a:gd name="T17" fmla="*/ 228 h 306"/>
                <a:gd name="T18" fmla="*/ 126 w 718"/>
                <a:gd name="T19" fmla="*/ 228 h 306"/>
                <a:gd name="T20" fmla="*/ 144 w 718"/>
                <a:gd name="T21" fmla="*/ 222 h 306"/>
                <a:gd name="T22" fmla="*/ 168 w 718"/>
                <a:gd name="T23" fmla="*/ 216 h 306"/>
                <a:gd name="T24" fmla="*/ 198 w 718"/>
                <a:gd name="T25" fmla="*/ 204 h 306"/>
                <a:gd name="T26" fmla="*/ 275 w 718"/>
                <a:gd name="T27" fmla="*/ 180 h 306"/>
                <a:gd name="T28" fmla="*/ 371 w 718"/>
                <a:gd name="T29" fmla="*/ 156 h 306"/>
                <a:gd name="T30" fmla="*/ 461 w 718"/>
                <a:gd name="T31" fmla="*/ 126 h 306"/>
                <a:gd name="T32" fmla="*/ 544 w 718"/>
                <a:gd name="T33" fmla="*/ 102 h 306"/>
                <a:gd name="T34" fmla="*/ 574 w 718"/>
                <a:gd name="T35" fmla="*/ 90 h 306"/>
                <a:gd name="T36" fmla="*/ 604 w 718"/>
                <a:gd name="T37" fmla="*/ 84 h 306"/>
                <a:gd name="T38" fmla="*/ 622 w 718"/>
                <a:gd name="T39" fmla="*/ 78 h 306"/>
                <a:gd name="T40" fmla="*/ 628 w 718"/>
                <a:gd name="T41" fmla="*/ 72 h 306"/>
                <a:gd name="T42" fmla="*/ 634 w 718"/>
                <a:gd name="T43" fmla="*/ 66 h 306"/>
                <a:gd name="T44" fmla="*/ 652 w 718"/>
                <a:gd name="T45" fmla="*/ 60 h 306"/>
                <a:gd name="T46" fmla="*/ 694 w 718"/>
                <a:gd name="T47" fmla="*/ 30 h 306"/>
                <a:gd name="T48" fmla="*/ 712 w 718"/>
                <a:gd name="T49" fmla="*/ 18 h 306"/>
                <a:gd name="T50" fmla="*/ 718 w 718"/>
                <a:gd name="T51" fmla="*/ 6 h 306"/>
                <a:gd name="T52" fmla="*/ 712 w 718"/>
                <a:gd name="T53" fmla="*/ 0 h 306"/>
                <a:gd name="T54" fmla="*/ 688 w 718"/>
                <a:gd name="T55" fmla="*/ 0 h 306"/>
                <a:gd name="T56" fmla="*/ 628 w 718"/>
                <a:gd name="T57" fmla="*/ 0 h 306"/>
                <a:gd name="T58" fmla="*/ 580 w 718"/>
                <a:gd name="T59" fmla="*/ 0 h 306"/>
                <a:gd name="T60" fmla="*/ 544 w 718"/>
                <a:gd name="T61" fmla="*/ 0 h 306"/>
                <a:gd name="T62" fmla="*/ 514 w 718"/>
                <a:gd name="T63" fmla="*/ 18 h 306"/>
                <a:gd name="T64" fmla="*/ 485 w 718"/>
                <a:gd name="T65" fmla="*/ 42 h 306"/>
                <a:gd name="T66" fmla="*/ 467 w 718"/>
                <a:gd name="T67" fmla="*/ 54 h 306"/>
                <a:gd name="T68" fmla="*/ 449 w 718"/>
                <a:gd name="T69" fmla="*/ 60 h 306"/>
                <a:gd name="T70" fmla="*/ 425 w 718"/>
                <a:gd name="T71" fmla="*/ 60 h 306"/>
                <a:gd name="T72" fmla="*/ 389 w 718"/>
                <a:gd name="T73" fmla="*/ 66 h 306"/>
                <a:gd name="T74" fmla="*/ 347 w 718"/>
                <a:gd name="T75" fmla="*/ 84 h 306"/>
                <a:gd name="T76" fmla="*/ 311 w 718"/>
                <a:gd name="T77" fmla="*/ 108 h 306"/>
                <a:gd name="T78" fmla="*/ 287 w 718"/>
                <a:gd name="T79" fmla="*/ 126 h 306"/>
                <a:gd name="T80" fmla="*/ 275 w 718"/>
                <a:gd name="T81" fmla="*/ 132 h 306"/>
                <a:gd name="T82" fmla="*/ 257 w 718"/>
                <a:gd name="T83" fmla="*/ 138 h 306"/>
                <a:gd name="T84" fmla="*/ 221 w 718"/>
                <a:gd name="T85" fmla="*/ 138 h 306"/>
                <a:gd name="T86" fmla="*/ 186 w 718"/>
                <a:gd name="T87" fmla="*/ 138 h 306"/>
                <a:gd name="T88" fmla="*/ 180 w 718"/>
                <a:gd name="T89" fmla="*/ 138 h 306"/>
                <a:gd name="T90" fmla="*/ 174 w 718"/>
                <a:gd name="T91" fmla="*/ 138 h 306"/>
                <a:gd name="T92" fmla="*/ 114 w 718"/>
                <a:gd name="T93" fmla="*/ 162 h 306"/>
                <a:gd name="T94" fmla="*/ 48 w 718"/>
                <a:gd name="T95" fmla="*/ 216 h 306"/>
                <a:gd name="T96" fmla="*/ 48 w 718"/>
                <a:gd name="T97" fmla="*/ 21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1755" name="Freeform 11"/>
            <p:cNvSpPr>
              <a:spLocks/>
            </p:cNvSpPr>
            <p:nvPr userDrawn="1"/>
          </p:nvSpPr>
          <p:spPr bwMode="hidden">
            <a:xfrm>
              <a:off x="3358" y="1890"/>
              <a:ext cx="2400" cy="881"/>
            </a:xfrm>
            <a:custGeom>
              <a:avLst/>
              <a:gdLst>
                <a:gd name="T0" fmla="*/ 2231 w 2392"/>
                <a:gd name="T1" fmla="*/ 54 h 881"/>
                <a:gd name="T2" fmla="*/ 2189 w 2392"/>
                <a:gd name="T3" fmla="*/ 54 h 881"/>
                <a:gd name="T4" fmla="*/ 2147 w 2392"/>
                <a:gd name="T5" fmla="*/ 66 h 881"/>
                <a:gd name="T6" fmla="*/ 2021 w 2392"/>
                <a:gd name="T7" fmla="*/ 101 h 881"/>
                <a:gd name="T8" fmla="*/ 1956 w 2392"/>
                <a:gd name="T9" fmla="*/ 119 h 881"/>
                <a:gd name="T10" fmla="*/ 1860 w 2392"/>
                <a:gd name="T11" fmla="*/ 167 h 881"/>
                <a:gd name="T12" fmla="*/ 1836 w 2392"/>
                <a:gd name="T13" fmla="*/ 245 h 881"/>
                <a:gd name="T14" fmla="*/ 1842 w 2392"/>
                <a:gd name="T15" fmla="*/ 305 h 881"/>
                <a:gd name="T16" fmla="*/ 1758 w 2392"/>
                <a:gd name="T17" fmla="*/ 317 h 881"/>
                <a:gd name="T18" fmla="*/ 1597 w 2392"/>
                <a:gd name="T19" fmla="*/ 263 h 881"/>
                <a:gd name="T20" fmla="*/ 1507 w 2392"/>
                <a:gd name="T21" fmla="*/ 257 h 881"/>
                <a:gd name="T22" fmla="*/ 1399 w 2392"/>
                <a:gd name="T23" fmla="*/ 311 h 881"/>
                <a:gd name="T24" fmla="*/ 1334 w 2392"/>
                <a:gd name="T25" fmla="*/ 353 h 881"/>
                <a:gd name="T26" fmla="*/ 1310 w 2392"/>
                <a:gd name="T27" fmla="*/ 359 h 881"/>
                <a:gd name="T28" fmla="*/ 1214 w 2392"/>
                <a:gd name="T29" fmla="*/ 371 h 881"/>
                <a:gd name="T30" fmla="*/ 1160 w 2392"/>
                <a:gd name="T31" fmla="*/ 365 h 881"/>
                <a:gd name="T32" fmla="*/ 1053 w 2392"/>
                <a:gd name="T33" fmla="*/ 371 h 881"/>
                <a:gd name="T34" fmla="*/ 957 w 2392"/>
                <a:gd name="T35" fmla="*/ 383 h 881"/>
                <a:gd name="T36" fmla="*/ 921 w 2392"/>
                <a:gd name="T37" fmla="*/ 401 h 881"/>
                <a:gd name="T38" fmla="*/ 819 w 2392"/>
                <a:gd name="T39" fmla="*/ 419 h 881"/>
                <a:gd name="T40" fmla="*/ 778 w 2392"/>
                <a:gd name="T41" fmla="*/ 419 h 881"/>
                <a:gd name="T42" fmla="*/ 664 w 2392"/>
                <a:gd name="T43" fmla="*/ 437 h 881"/>
                <a:gd name="T44" fmla="*/ 598 w 2392"/>
                <a:gd name="T45" fmla="*/ 473 h 881"/>
                <a:gd name="T46" fmla="*/ 503 w 2392"/>
                <a:gd name="T47" fmla="*/ 467 h 881"/>
                <a:gd name="T48" fmla="*/ 431 w 2392"/>
                <a:gd name="T49" fmla="*/ 491 h 881"/>
                <a:gd name="T50" fmla="*/ 413 w 2392"/>
                <a:gd name="T51" fmla="*/ 539 h 881"/>
                <a:gd name="T52" fmla="*/ 347 w 2392"/>
                <a:gd name="T53" fmla="*/ 569 h 881"/>
                <a:gd name="T54" fmla="*/ 222 w 2392"/>
                <a:gd name="T55" fmla="*/ 599 h 881"/>
                <a:gd name="T56" fmla="*/ 138 w 2392"/>
                <a:gd name="T57" fmla="*/ 647 h 881"/>
                <a:gd name="T58" fmla="*/ 108 w 2392"/>
                <a:gd name="T59" fmla="*/ 659 h 881"/>
                <a:gd name="T60" fmla="*/ 0 w 2392"/>
                <a:gd name="T61" fmla="*/ 671 h 881"/>
                <a:gd name="T62" fmla="*/ 84 w 2392"/>
                <a:gd name="T63" fmla="*/ 695 h 881"/>
                <a:gd name="T64" fmla="*/ 263 w 2392"/>
                <a:gd name="T65" fmla="*/ 653 h 881"/>
                <a:gd name="T66" fmla="*/ 473 w 2392"/>
                <a:gd name="T67" fmla="*/ 569 h 881"/>
                <a:gd name="T68" fmla="*/ 568 w 2392"/>
                <a:gd name="T69" fmla="*/ 521 h 881"/>
                <a:gd name="T70" fmla="*/ 646 w 2392"/>
                <a:gd name="T71" fmla="*/ 515 h 881"/>
                <a:gd name="T72" fmla="*/ 873 w 2392"/>
                <a:gd name="T73" fmla="*/ 461 h 881"/>
                <a:gd name="T74" fmla="*/ 1148 w 2392"/>
                <a:gd name="T75" fmla="*/ 425 h 881"/>
                <a:gd name="T76" fmla="*/ 1292 w 2392"/>
                <a:gd name="T77" fmla="*/ 461 h 881"/>
                <a:gd name="T78" fmla="*/ 1417 w 2392"/>
                <a:gd name="T79" fmla="*/ 533 h 881"/>
                <a:gd name="T80" fmla="*/ 1435 w 2392"/>
                <a:gd name="T81" fmla="*/ 617 h 881"/>
                <a:gd name="T82" fmla="*/ 1376 w 2392"/>
                <a:gd name="T83" fmla="*/ 653 h 881"/>
                <a:gd name="T84" fmla="*/ 1226 w 2392"/>
                <a:gd name="T85" fmla="*/ 701 h 881"/>
                <a:gd name="T86" fmla="*/ 1112 w 2392"/>
                <a:gd name="T87" fmla="*/ 755 h 881"/>
                <a:gd name="T88" fmla="*/ 1065 w 2392"/>
                <a:gd name="T89" fmla="*/ 809 h 881"/>
                <a:gd name="T90" fmla="*/ 1077 w 2392"/>
                <a:gd name="T91" fmla="*/ 869 h 881"/>
                <a:gd name="T92" fmla="*/ 1106 w 2392"/>
                <a:gd name="T93" fmla="*/ 881 h 881"/>
                <a:gd name="T94" fmla="*/ 1208 w 2392"/>
                <a:gd name="T95" fmla="*/ 869 h 881"/>
                <a:gd name="T96" fmla="*/ 1388 w 2392"/>
                <a:gd name="T97" fmla="*/ 857 h 881"/>
                <a:gd name="T98" fmla="*/ 1441 w 2392"/>
                <a:gd name="T99" fmla="*/ 851 h 881"/>
                <a:gd name="T100" fmla="*/ 1483 w 2392"/>
                <a:gd name="T101" fmla="*/ 833 h 881"/>
                <a:gd name="T102" fmla="*/ 1675 w 2392"/>
                <a:gd name="T103" fmla="*/ 743 h 881"/>
                <a:gd name="T104" fmla="*/ 1806 w 2392"/>
                <a:gd name="T105" fmla="*/ 689 h 881"/>
                <a:gd name="T106" fmla="*/ 1884 w 2392"/>
                <a:gd name="T107" fmla="*/ 581 h 881"/>
                <a:gd name="T108" fmla="*/ 2039 w 2392"/>
                <a:gd name="T109" fmla="*/ 389 h 881"/>
                <a:gd name="T110" fmla="*/ 2207 w 2392"/>
                <a:gd name="T111" fmla="*/ 269 h 881"/>
                <a:gd name="T112" fmla="*/ 2249 w 2392"/>
                <a:gd name="T113" fmla="*/ 239 h 881"/>
                <a:gd name="T114" fmla="*/ 2392 w 2392"/>
                <a:gd name="T115" fmla="*/ 0 h 881"/>
                <a:gd name="T116" fmla="*/ 2302 w 2392"/>
                <a:gd name="T117" fmla="*/ 36 h 8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1756" name="Freeform 12"/>
            <p:cNvSpPr>
              <a:spLocks/>
            </p:cNvSpPr>
            <p:nvPr userDrawn="1"/>
          </p:nvSpPr>
          <p:spPr bwMode="hidden">
            <a:xfrm>
              <a:off x="3839" y="1854"/>
              <a:ext cx="577" cy="258"/>
            </a:xfrm>
            <a:custGeom>
              <a:avLst/>
              <a:gdLst>
                <a:gd name="T0" fmla="*/ 30 w 550"/>
                <a:gd name="T1" fmla="*/ 245 h 257"/>
                <a:gd name="T2" fmla="*/ 18 w 550"/>
                <a:gd name="T3" fmla="*/ 251 h 257"/>
                <a:gd name="T4" fmla="*/ 6 w 550"/>
                <a:gd name="T5" fmla="*/ 257 h 257"/>
                <a:gd name="T6" fmla="*/ 0 w 550"/>
                <a:gd name="T7" fmla="*/ 257 h 257"/>
                <a:gd name="T8" fmla="*/ 305 w 550"/>
                <a:gd name="T9" fmla="*/ 113 h 257"/>
                <a:gd name="T10" fmla="*/ 520 w 550"/>
                <a:gd name="T11" fmla="*/ 0 h 257"/>
                <a:gd name="T12" fmla="*/ 526 w 550"/>
                <a:gd name="T13" fmla="*/ 6 h 257"/>
                <a:gd name="T14" fmla="*/ 544 w 550"/>
                <a:gd name="T15" fmla="*/ 18 h 257"/>
                <a:gd name="T16" fmla="*/ 550 w 550"/>
                <a:gd name="T17" fmla="*/ 24 h 257"/>
                <a:gd name="T18" fmla="*/ 550 w 550"/>
                <a:gd name="T19" fmla="*/ 36 h 257"/>
                <a:gd name="T20" fmla="*/ 544 w 550"/>
                <a:gd name="T21" fmla="*/ 42 h 257"/>
                <a:gd name="T22" fmla="*/ 526 w 550"/>
                <a:gd name="T23" fmla="*/ 54 h 257"/>
                <a:gd name="T24" fmla="*/ 514 w 550"/>
                <a:gd name="T25" fmla="*/ 60 h 257"/>
                <a:gd name="T26" fmla="*/ 502 w 550"/>
                <a:gd name="T27" fmla="*/ 66 h 257"/>
                <a:gd name="T28" fmla="*/ 448 w 550"/>
                <a:gd name="T29" fmla="*/ 84 h 257"/>
                <a:gd name="T30" fmla="*/ 382 w 550"/>
                <a:gd name="T31" fmla="*/ 113 h 257"/>
                <a:gd name="T32" fmla="*/ 305 w 550"/>
                <a:gd name="T33" fmla="*/ 143 h 257"/>
                <a:gd name="T34" fmla="*/ 227 w 550"/>
                <a:gd name="T35" fmla="*/ 173 h 257"/>
                <a:gd name="T36" fmla="*/ 149 w 550"/>
                <a:gd name="T37" fmla="*/ 203 h 257"/>
                <a:gd name="T38" fmla="*/ 83 w 550"/>
                <a:gd name="T39" fmla="*/ 227 h 257"/>
                <a:gd name="T40" fmla="*/ 30 w 550"/>
                <a:gd name="T41" fmla="*/ 245 h 257"/>
                <a:gd name="T42" fmla="*/ 30 w 550"/>
                <a:gd name="T43" fmla="*/ 245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1757" name="Freeform 13"/>
            <p:cNvSpPr>
              <a:spLocks/>
            </p:cNvSpPr>
            <p:nvPr userDrawn="1"/>
          </p:nvSpPr>
          <p:spPr bwMode="hidden">
            <a:xfrm>
              <a:off x="5327" y="1642"/>
              <a:ext cx="5" cy="1"/>
            </a:xfrm>
            <a:custGeom>
              <a:avLst/>
              <a:gdLst>
                <a:gd name="T0" fmla="*/ 0 w 5"/>
                <a:gd name="T1" fmla="*/ 5 w 5"/>
                <a:gd name="T2" fmla="*/ 0 w 5"/>
                <a:gd name="T3" fmla="*/ 0 w 5"/>
              </a:gdLst>
              <a:ahLst/>
              <a:cxnLst>
                <a:cxn ang="0">
                  <a:pos x="T0" y="0"/>
                </a:cxn>
                <a:cxn ang="0">
                  <a:pos x="T1" y="0"/>
                </a:cxn>
                <a:cxn ang="0">
                  <a:pos x="T2" y="0"/>
                </a:cxn>
                <a:cxn ang="0">
                  <a:pos x="T3" y="0"/>
                </a:cxn>
              </a:cxnLst>
              <a:rect l="0" t="0" r="r" b="b"/>
              <a:pathLst>
                <a:path w="5">
                  <a:moveTo>
                    <a:pt x="0" y="0"/>
                  </a:moveTo>
                  <a:lnTo>
                    <a:pt x="5" y="0"/>
                  </a:lnTo>
                  <a:lnTo>
                    <a:pt x="0" y="0"/>
                  </a:lnTo>
                  <a:lnTo>
                    <a:pt x="0" y="0"/>
                  </a:lnTo>
                  <a:close/>
                </a:path>
              </a:pathLst>
            </a:custGeom>
            <a:solidFill>
              <a:srgbClr val="FED1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1758" name="Freeform 14"/>
            <p:cNvSpPr>
              <a:spLocks/>
            </p:cNvSpPr>
            <p:nvPr userDrawn="1"/>
          </p:nvSpPr>
          <p:spPr bwMode="hidden">
            <a:xfrm>
              <a:off x="3839" y="1728"/>
              <a:ext cx="716" cy="383"/>
            </a:xfrm>
            <a:custGeom>
              <a:avLst/>
              <a:gdLst>
                <a:gd name="T0" fmla="*/ 659 w 716"/>
                <a:gd name="T1" fmla="*/ 6 h 383"/>
                <a:gd name="T2" fmla="*/ 588 w 716"/>
                <a:gd name="T3" fmla="*/ 42 h 383"/>
                <a:gd name="T4" fmla="*/ 515 w 716"/>
                <a:gd name="T5" fmla="*/ 84 h 383"/>
                <a:gd name="T6" fmla="*/ 509 w 716"/>
                <a:gd name="T7" fmla="*/ 90 h 383"/>
                <a:gd name="T8" fmla="*/ 485 w 716"/>
                <a:gd name="T9" fmla="*/ 102 h 383"/>
                <a:gd name="T10" fmla="*/ 455 w 716"/>
                <a:gd name="T11" fmla="*/ 120 h 383"/>
                <a:gd name="T12" fmla="*/ 425 w 716"/>
                <a:gd name="T13" fmla="*/ 138 h 383"/>
                <a:gd name="T14" fmla="*/ 371 w 716"/>
                <a:gd name="T15" fmla="*/ 168 h 383"/>
                <a:gd name="T16" fmla="*/ 306 w 716"/>
                <a:gd name="T17" fmla="*/ 198 h 383"/>
                <a:gd name="T18" fmla="*/ 186 w 716"/>
                <a:gd name="T19" fmla="*/ 251 h 383"/>
                <a:gd name="T20" fmla="*/ 131 w 716"/>
                <a:gd name="T21" fmla="*/ 269 h 383"/>
                <a:gd name="T22" fmla="*/ 89 w 716"/>
                <a:gd name="T23" fmla="*/ 287 h 383"/>
                <a:gd name="T24" fmla="*/ 53 w 716"/>
                <a:gd name="T25" fmla="*/ 305 h 383"/>
                <a:gd name="T26" fmla="*/ 36 w 716"/>
                <a:gd name="T27" fmla="*/ 311 h 383"/>
                <a:gd name="T28" fmla="*/ 12 w 716"/>
                <a:gd name="T29" fmla="*/ 329 h 383"/>
                <a:gd name="T30" fmla="*/ 0 w 716"/>
                <a:gd name="T31" fmla="*/ 353 h 383"/>
                <a:gd name="T32" fmla="*/ 0 w 716"/>
                <a:gd name="T33" fmla="*/ 371 h 383"/>
                <a:gd name="T34" fmla="*/ 0 w 716"/>
                <a:gd name="T35" fmla="*/ 383 h 383"/>
                <a:gd name="T36" fmla="*/ 0 w 716"/>
                <a:gd name="T37" fmla="*/ 383 h 383"/>
                <a:gd name="T38" fmla="*/ 12 w 716"/>
                <a:gd name="T39" fmla="*/ 371 h 383"/>
                <a:gd name="T40" fmla="*/ 30 w 716"/>
                <a:gd name="T41" fmla="*/ 353 h 383"/>
                <a:gd name="T42" fmla="*/ 53 w 716"/>
                <a:gd name="T43" fmla="*/ 335 h 383"/>
                <a:gd name="T44" fmla="*/ 77 w 716"/>
                <a:gd name="T45" fmla="*/ 317 h 383"/>
                <a:gd name="T46" fmla="*/ 101 w 716"/>
                <a:gd name="T47" fmla="*/ 311 h 383"/>
                <a:gd name="T48" fmla="*/ 131 w 716"/>
                <a:gd name="T49" fmla="*/ 299 h 383"/>
                <a:gd name="T50" fmla="*/ 204 w 716"/>
                <a:gd name="T51" fmla="*/ 269 h 383"/>
                <a:gd name="T52" fmla="*/ 240 w 716"/>
                <a:gd name="T53" fmla="*/ 251 h 383"/>
                <a:gd name="T54" fmla="*/ 270 w 716"/>
                <a:gd name="T55" fmla="*/ 239 h 383"/>
                <a:gd name="T56" fmla="*/ 294 w 716"/>
                <a:gd name="T57" fmla="*/ 228 h 383"/>
                <a:gd name="T58" fmla="*/ 312 w 716"/>
                <a:gd name="T59" fmla="*/ 222 h 383"/>
                <a:gd name="T60" fmla="*/ 330 w 716"/>
                <a:gd name="T61" fmla="*/ 210 h 383"/>
                <a:gd name="T62" fmla="*/ 365 w 716"/>
                <a:gd name="T63" fmla="*/ 186 h 383"/>
                <a:gd name="T64" fmla="*/ 419 w 716"/>
                <a:gd name="T65" fmla="*/ 156 h 383"/>
                <a:gd name="T66" fmla="*/ 473 w 716"/>
                <a:gd name="T67" fmla="*/ 120 h 383"/>
                <a:gd name="T68" fmla="*/ 527 w 716"/>
                <a:gd name="T69" fmla="*/ 90 h 383"/>
                <a:gd name="T70" fmla="*/ 576 w 716"/>
                <a:gd name="T71" fmla="*/ 60 h 383"/>
                <a:gd name="T72" fmla="*/ 612 w 716"/>
                <a:gd name="T73" fmla="*/ 42 h 383"/>
                <a:gd name="T74" fmla="*/ 629 w 716"/>
                <a:gd name="T75" fmla="*/ 36 h 383"/>
                <a:gd name="T76" fmla="*/ 647 w 716"/>
                <a:gd name="T77" fmla="*/ 30 h 383"/>
                <a:gd name="T78" fmla="*/ 677 w 716"/>
                <a:gd name="T79" fmla="*/ 18 h 383"/>
                <a:gd name="T80" fmla="*/ 701 w 716"/>
                <a:gd name="T81" fmla="*/ 6 h 383"/>
                <a:gd name="T82" fmla="*/ 713 w 716"/>
                <a:gd name="T83" fmla="*/ 0 h 383"/>
                <a:gd name="T84" fmla="*/ 713 w 716"/>
                <a:gd name="T85" fmla="*/ 0 h 383"/>
                <a:gd name="T86" fmla="*/ 659 w 716"/>
                <a:gd name="T87" fmla="*/ 6 h 383"/>
                <a:gd name="T88" fmla="*/ 716 w 716"/>
                <a:gd name="T89" fmla="*/ 63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1759" name="Freeform 15"/>
            <p:cNvSpPr>
              <a:spLocks/>
            </p:cNvSpPr>
            <p:nvPr userDrawn="1"/>
          </p:nvSpPr>
          <p:spPr bwMode="hidden">
            <a:xfrm>
              <a:off x="3453" y="2271"/>
              <a:ext cx="318" cy="225"/>
            </a:xfrm>
            <a:custGeom>
              <a:avLst/>
              <a:gdLst>
                <a:gd name="T0" fmla="*/ 6 w 318"/>
                <a:gd name="T1" fmla="*/ 225 h 225"/>
                <a:gd name="T2" fmla="*/ 0 w 318"/>
                <a:gd name="T3" fmla="*/ 195 h 225"/>
                <a:gd name="T4" fmla="*/ 315 w 318"/>
                <a:gd name="T5" fmla="*/ 0 h 225"/>
                <a:gd name="T6" fmla="*/ 303 w 318"/>
                <a:gd name="T7" fmla="*/ 27 h 225"/>
                <a:gd name="T8" fmla="*/ 318 w 318"/>
                <a:gd name="T9" fmla="*/ 42 h 225"/>
              </a:gdLst>
              <a:ahLst/>
              <a:cxnLst>
                <a:cxn ang="0">
                  <a:pos x="T0" y="T1"/>
                </a:cxn>
                <a:cxn ang="0">
                  <a:pos x="T2" y="T3"/>
                </a:cxn>
                <a:cxn ang="0">
                  <a:pos x="T4" y="T5"/>
                </a:cxn>
                <a:cxn ang="0">
                  <a:pos x="T6" y="T7"/>
                </a:cxn>
                <a:cxn ang="0">
                  <a:pos x="T8" y="T9"/>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1760" name="Freeform 16"/>
            <p:cNvSpPr>
              <a:spLocks/>
            </p:cNvSpPr>
            <p:nvPr userDrawn="1"/>
          </p:nvSpPr>
          <p:spPr bwMode="hidden">
            <a:xfrm>
              <a:off x="0" y="2658"/>
              <a:ext cx="2595" cy="933"/>
            </a:xfrm>
            <a:custGeom>
              <a:avLst/>
              <a:gdLst>
                <a:gd name="T0" fmla="*/ 1050 w 2595"/>
                <a:gd name="T1" fmla="*/ 657 h 933"/>
                <a:gd name="T2" fmla="*/ 1581 w 2595"/>
                <a:gd name="T3" fmla="*/ 690 h 933"/>
                <a:gd name="T4" fmla="*/ 1671 w 2595"/>
                <a:gd name="T5" fmla="*/ 723 h 933"/>
                <a:gd name="T6" fmla="*/ 1176 w 2595"/>
                <a:gd name="T7" fmla="*/ 621 h 933"/>
                <a:gd name="T8" fmla="*/ 1854 w 2595"/>
                <a:gd name="T9" fmla="*/ 567 h 933"/>
                <a:gd name="T10" fmla="*/ 1869 w 2595"/>
                <a:gd name="T11" fmla="*/ 612 h 933"/>
                <a:gd name="T12" fmla="*/ 2103 w 2595"/>
                <a:gd name="T13" fmla="*/ 861 h 933"/>
                <a:gd name="T14" fmla="*/ 1883 w 2595"/>
                <a:gd name="T15" fmla="*/ 520 h 933"/>
                <a:gd name="T16" fmla="*/ 1842 w 2595"/>
                <a:gd name="T17" fmla="*/ 490 h 933"/>
                <a:gd name="T18" fmla="*/ 1770 w 2595"/>
                <a:gd name="T19" fmla="*/ 466 h 933"/>
                <a:gd name="T20" fmla="*/ 1740 w 2595"/>
                <a:gd name="T21" fmla="*/ 448 h 933"/>
                <a:gd name="T22" fmla="*/ 1758 w 2595"/>
                <a:gd name="T23" fmla="*/ 436 h 933"/>
                <a:gd name="T24" fmla="*/ 1830 w 2595"/>
                <a:gd name="T25" fmla="*/ 430 h 933"/>
                <a:gd name="T26" fmla="*/ 1877 w 2595"/>
                <a:gd name="T27" fmla="*/ 424 h 933"/>
                <a:gd name="T28" fmla="*/ 1955 w 2595"/>
                <a:gd name="T29" fmla="*/ 394 h 933"/>
                <a:gd name="T30" fmla="*/ 2052 w 2595"/>
                <a:gd name="T31" fmla="*/ 396 h 933"/>
                <a:gd name="T32" fmla="*/ 2253 w 2595"/>
                <a:gd name="T33" fmla="*/ 732 h 933"/>
                <a:gd name="T34" fmla="*/ 2415 w 2595"/>
                <a:gd name="T35" fmla="*/ 933 h 933"/>
                <a:gd name="T36" fmla="*/ 2397 w 2595"/>
                <a:gd name="T37" fmla="*/ 828 h 933"/>
                <a:gd name="T38" fmla="*/ 2088 w 2595"/>
                <a:gd name="T39" fmla="*/ 400 h 933"/>
                <a:gd name="T40" fmla="*/ 2046 w 2595"/>
                <a:gd name="T41" fmla="*/ 346 h 933"/>
                <a:gd name="T42" fmla="*/ 1997 w 2595"/>
                <a:gd name="T43" fmla="*/ 304 h 933"/>
                <a:gd name="T44" fmla="*/ 1967 w 2595"/>
                <a:gd name="T45" fmla="*/ 286 h 933"/>
                <a:gd name="T46" fmla="*/ 1973 w 2595"/>
                <a:gd name="T47" fmla="*/ 286 h 933"/>
                <a:gd name="T48" fmla="*/ 2009 w 2595"/>
                <a:gd name="T49" fmla="*/ 286 h 933"/>
                <a:gd name="T50" fmla="*/ 2082 w 2595"/>
                <a:gd name="T51" fmla="*/ 322 h 933"/>
                <a:gd name="T52" fmla="*/ 2199 w 2595"/>
                <a:gd name="T53" fmla="*/ 384 h 933"/>
                <a:gd name="T54" fmla="*/ 2394 w 2595"/>
                <a:gd name="T55" fmla="*/ 448 h 933"/>
                <a:gd name="T56" fmla="*/ 2595 w 2595"/>
                <a:gd name="T57" fmla="*/ 516 h 933"/>
                <a:gd name="T58" fmla="*/ 2388 w 2595"/>
                <a:gd name="T59" fmla="*/ 424 h 933"/>
                <a:gd name="T60" fmla="*/ 2219 w 2595"/>
                <a:gd name="T61" fmla="*/ 340 h 933"/>
                <a:gd name="T62" fmla="*/ 2052 w 2595"/>
                <a:gd name="T63" fmla="*/ 280 h 933"/>
                <a:gd name="T64" fmla="*/ 1955 w 2595"/>
                <a:gd name="T65" fmla="*/ 262 h 933"/>
                <a:gd name="T66" fmla="*/ 1877 w 2595"/>
                <a:gd name="T67" fmla="*/ 274 h 933"/>
                <a:gd name="T68" fmla="*/ 1752 w 2595"/>
                <a:gd name="T69" fmla="*/ 274 h 933"/>
                <a:gd name="T70" fmla="*/ 1661 w 2595"/>
                <a:gd name="T71" fmla="*/ 292 h 933"/>
                <a:gd name="T72" fmla="*/ 1607 w 2595"/>
                <a:gd name="T73" fmla="*/ 316 h 933"/>
                <a:gd name="T74" fmla="*/ 1589 w 2595"/>
                <a:gd name="T75" fmla="*/ 322 h 933"/>
                <a:gd name="T76" fmla="*/ 1409 w 2595"/>
                <a:gd name="T77" fmla="*/ 358 h 933"/>
                <a:gd name="T78" fmla="*/ 1152 w 2595"/>
                <a:gd name="T79" fmla="*/ 442 h 933"/>
                <a:gd name="T80" fmla="*/ 966 w 2595"/>
                <a:gd name="T81" fmla="*/ 460 h 933"/>
                <a:gd name="T82" fmla="*/ 870 w 2595"/>
                <a:gd name="T83" fmla="*/ 442 h 933"/>
                <a:gd name="T84" fmla="*/ 828 w 2595"/>
                <a:gd name="T85" fmla="*/ 430 h 933"/>
                <a:gd name="T86" fmla="*/ 743 w 2595"/>
                <a:gd name="T87" fmla="*/ 388 h 933"/>
                <a:gd name="T88" fmla="*/ 636 w 2595"/>
                <a:gd name="T89" fmla="*/ 334 h 933"/>
                <a:gd name="T90" fmla="*/ 467 w 2595"/>
                <a:gd name="T91" fmla="*/ 256 h 933"/>
                <a:gd name="T92" fmla="*/ 0 w 2595"/>
                <a:gd name="T93" fmla="*/ 0 h 933"/>
                <a:gd name="T94" fmla="*/ 585 w 2595"/>
                <a:gd name="T95" fmla="*/ 390 h 933"/>
                <a:gd name="T96" fmla="*/ 849 w 2595"/>
                <a:gd name="T97" fmla="*/ 543 h 933"/>
                <a:gd name="T98" fmla="*/ 897 w 2595"/>
                <a:gd name="T99" fmla="*/ 621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1761" name="Freeform 17"/>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a:noFill/>
            </a:ln>
            <a:extLst>
              <a:ext uri="{91240B29-F687-4F45-9708-019B960494DF}">
                <a14:hiddenLine xmlns:a14="http://schemas.microsoft.com/office/drawing/2010/main" w="9525">
                  <a:solidFill>
                    <a:schemeClr val="tx1"/>
                  </a:solidFill>
                  <a:round/>
                  <a:headEnd/>
                  <a:tailEnd/>
                </a14:hiddenLine>
              </a:ext>
            </a:extLst>
          </p:spPr>
          <p:txBody>
            <a:bodyPr/>
            <a:lstStyle/>
            <a:p>
              <a:pPr algn="ctr"/>
              <a:endParaRPr lang="ru-RU" sz="1800" i="0">
                <a:solidFill>
                  <a:srgbClr val="FFFFFF"/>
                </a:solidFill>
                <a:effectLst/>
              </a:endParaRPr>
            </a:p>
          </p:txBody>
        </p:sp>
      </p:grpSp>
      <p:sp>
        <p:nvSpPr>
          <p:cNvPr id="31762" name="Rectangle 18"/>
          <p:cNvSpPr>
            <a:spLocks noGrp="1" noChangeArrowheads="1"/>
          </p:cNvSpPr>
          <p:nvPr>
            <p:ph type="ctrTitle" sz="quarter"/>
          </p:nvPr>
        </p:nvSpPr>
        <p:spPr>
          <a:xfrm>
            <a:off x="685800" y="1768475"/>
            <a:ext cx="7772400" cy="1736725"/>
          </a:xfrm>
        </p:spPr>
        <p:txBody>
          <a:bodyPr anchor="b"/>
          <a:lstStyle>
            <a:lvl1pPr>
              <a:defRPr sz="5400"/>
            </a:lvl1pPr>
          </a:lstStyle>
          <a:p>
            <a:pPr lvl="0"/>
            <a:r>
              <a:rPr lang="ru-RU" noProof="0" smtClean="0"/>
              <a:t>Образец заголовка</a:t>
            </a:r>
          </a:p>
        </p:txBody>
      </p:sp>
      <p:sp>
        <p:nvSpPr>
          <p:cNvPr id="31763"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ru-RU" noProof="0" smtClean="0"/>
              <a:t>Образец подзаголовка</a:t>
            </a:r>
          </a:p>
        </p:txBody>
      </p:sp>
      <p:sp>
        <p:nvSpPr>
          <p:cNvPr id="31764" name="Rectangle 20"/>
          <p:cNvSpPr>
            <a:spLocks noGrp="1" noChangeArrowheads="1"/>
          </p:cNvSpPr>
          <p:nvPr>
            <p:ph type="dt" sz="quarter" idx="2"/>
          </p:nvPr>
        </p:nvSpPr>
        <p:spPr/>
        <p:txBody>
          <a:bodyPr/>
          <a:lstStyle>
            <a:lvl1pPr>
              <a:defRPr/>
            </a:lvl1pPr>
          </a:lstStyle>
          <a:p>
            <a:endParaRPr lang="ru-RU">
              <a:solidFill>
                <a:srgbClr val="FFFFFF"/>
              </a:solidFill>
            </a:endParaRPr>
          </a:p>
        </p:txBody>
      </p:sp>
      <p:sp>
        <p:nvSpPr>
          <p:cNvPr id="31765" name="Rectangle 21"/>
          <p:cNvSpPr>
            <a:spLocks noGrp="1" noChangeArrowheads="1"/>
          </p:cNvSpPr>
          <p:nvPr>
            <p:ph type="ftr" sz="quarter" idx="3"/>
          </p:nvPr>
        </p:nvSpPr>
        <p:spPr/>
        <p:txBody>
          <a:bodyPr/>
          <a:lstStyle>
            <a:lvl1pPr>
              <a:defRPr/>
            </a:lvl1pPr>
          </a:lstStyle>
          <a:p>
            <a:endParaRPr lang="ru-RU">
              <a:solidFill>
                <a:srgbClr val="FFFFFF"/>
              </a:solidFill>
            </a:endParaRPr>
          </a:p>
        </p:txBody>
      </p:sp>
      <p:sp>
        <p:nvSpPr>
          <p:cNvPr id="31766" name="Rectangle 22"/>
          <p:cNvSpPr>
            <a:spLocks noGrp="1" noChangeArrowheads="1"/>
          </p:cNvSpPr>
          <p:nvPr>
            <p:ph type="sldNum" sz="quarter" idx="4"/>
          </p:nvPr>
        </p:nvSpPr>
        <p:spPr/>
        <p:txBody>
          <a:bodyPr/>
          <a:lstStyle>
            <a:lvl1pPr>
              <a:defRPr/>
            </a:lvl1pPr>
          </a:lstStyle>
          <a:p>
            <a:fld id="{5608EA93-8FE1-45B4-BD81-B28EA02E356F}"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1672803696"/>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B76E04B5-7EDD-47FB-AE41-79414FE6E59F}"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396190728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947D6F55-12D0-4C7A-94EE-7A0C044CBD79}"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4250489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solidFill>
                <a:srgbClr val="FFFFFF"/>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FFFFFF"/>
              </a:solidFill>
            </a:endParaRPr>
          </a:p>
        </p:txBody>
      </p:sp>
      <p:sp>
        <p:nvSpPr>
          <p:cNvPr id="7" name="Номер слайда 6"/>
          <p:cNvSpPr>
            <a:spLocks noGrp="1"/>
          </p:cNvSpPr>
          <p:nvPr>
            <p:ph type="sldNum" sz="quarter" idx="12"/>
          </p:nvPr>
        </p:nvSpPr>
        <p:spPr/>
        <p:txBody>
          <a:bodyPr/>
          <a:lstStyle>
            <a:lvl1pPr>
              <a:defRPr/>
            </a:lvl1pPr>
          </a:lstStyle>
          <a:p>
            <a:fld id="{1227FD5E-AA24-4C78-9227-5E9111C9AE2D}"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347170607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solidFill>
                <a:srgbClr val="FFFFFF"/>
              </a:solidFill>
            </a:endParaRPr>
          </a:p>
        </p:txBody>
      </p:sp>
      <p:sp>
        <p:nvSpPr>
          <p:cNvPr id="8" name="Нижний колонтитул 7"/>
          <p:cNvSpPr>
            <a:spLocks noGrp="1"/>
          </p:cNvSpPr>
          <p:nvPr>
            <p:ph type="ftr" sz="quarter" idx="11"/>
          </p:nvPr>
        </p:nvSpPr>
        <p:spPr/>
        <p:txBody>
          <a:bodyPr/>
          <a:lstStyle>
            <a:lvl1pPr>
              <a:defRPr/>
            </a:lvl1pPr>
          </a:lstStyle>
          <a:p>
            <a:endParaRPr lang="ru-RU">
              <a:solidFill>
                <a:srgbClr val="FFFFFF"/>
              </a:solidFill>
            </a:endParaRPr>
          </a:p>
        </p:txBody>
      </p:sp>
      <p:sp>
        <p:nvSpPr>
          <p:cNvPr id="9" name="Номер слайда 8"/>
          <p:cNvSpPr>
            <a:spLocks noGrp="1"/>
          </p:cNvSpPr>
          <p:nvPr>
            <p:ph type="sldNum" sz="quarter" idx="12"/>
          </p:nvPr>
        </p:nvSpPr>
        <p:spPr/>
        <p:txBody>
          <a:bodyPr/>
          <a:lstStyle>
            <a:lvl1pPr>
              <a:defRPr/>
            </a:lvl1pPr>
          </a:lstStyle>
          <a:p>
            <a:fld id="{574CCC0F-55A2-4FAD-AF4D-DF731FB6F0BC}"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2928126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279CF0DB-4641-4F86-BAA9-711471A8F34B}" type="slidenum">
              <a:rPr lang="ru-RU"/>
              <a:pPr/>
              <a:t>‹#›</a:t>
            </a:fld>
            <a:endParaRPr lang="ru-RU"/>
          </a:p>
        </p:txBody>
      </p:sp>
    </p:spTree>
    <p:extLst>
      <p:ext uri="{BB962C8B-B14F-4D97-AF65-F5344CB8AC3E}">
        <p14:creationId xmlns:p14="http://schemas.microsoft.com/office/powerpoint/2010/main" val="99975950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solidFill>
                <a:srgbClr val="FFFFFF"/>
              </a:solidFill>
            </a:endParaRPr>
          </a:p>
        </p:txBody>
      </p:sp>
      <p:sp>
        <p:nvSpPr>
          <p:cNvPr id="4" name="Нижний колонтитул 3"/>
          <p:cNvSpPr>
            <a:spLocks noGrp="1"/>
          </p:cNvSpPr>
          <p:nvPr>
            <p:ph type="ftr" sz="quarter" idx="11"/>
          </p:nvPr>
        </p:nvSpPr>
        <p:spPr/>
        <p:txBody>
          <a:bodyPr/>
          <a:lstStyle>
            <a:lvl1pPr>
              <a:defRPr/>
            </a:lvl1pPr>
          </a:lstStyle>
          <a:p>
            <a:endParaRPr lang="ru-RU">
              <a:solidFill>
                <a:srgbClr val="FFFFFF"/>
              </a:solidFill>
            </a:endParaRPr>
          </a:p>
        </p:txBody>
      </p:sp>
      <p:sp>
        <p:nvSpPr>
          <p:cNvPr id="5" name="Номер слайда 4"/>
          <p:cNvSpPr>
            <a:spLocks noGrp="1"/>
          </p:cNvSpPr>
          <p:nvPr>
            <p:ph type="sldNum" sz="quarter" idx="12"/>
          </p:nvPr>
        </p:nvSpPr>
        <p:spPr/>
        <p:txBody>
          <a:bodyPr/>
          <a:lstStyle>
            <a:lvl1pPr>
              <a:defRPr/>
            </a:lvl1pPr>
          </a:lstStyle>
          <a:p>
            <a:fld id="{0AD6606F-ECDD-48B8-BF74-457CB99E5C8C}"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140750665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solidFill>
                <a:srgbClr val="FFFFFF"/>
              </a:solidFill>
            </a:endParaRPr>
          </a:p>
        </p:txBody>
      </p:sp>
      <p:sp>
        <p:nvSpPr>
          <p:cNvPr id="3" name="Нижний колонтитул 2"/>
          <p:cNvSpPr>
            <a:spLocks noGrp="1"/>
          </p:cNvSpPr>
          <p:nvPr>
            <p:ph type="ftr" sz="quarter" idx="11"/>
          </p:nvPr>
        </p:nvSpPr>
        <p:spPr/>
        <p:txBody>
          <a:bodyPr/>
          <a:lstStyle>
            <a:lvl1pPr>
              <a:defRPr/>
            </a:lvl1pPr>
          </a:lstStyle>
          <a:p>
            <a:endParaRPr lang="ru-RU">
              <a:solidFill>
                <a:srgbClr val="FFFFFF"/>
              </a:solidFill>
            </a:endParaRPr>
          </a:p>
        </p:txBody>
      </p:sp>
      <p:sp>
        <p:nvSpPr>
          <p:cNvPr id="4" name="Номер слайда 3"/>
          <p:cNvSpPr>
            <a:spLocks noGrp="1"/>
          </p:cNvSpPr>
          <p:nvPr>
            <p:ph type="sldNum" sz="quarter" idx="12"/>
          </p:nvPr>
        </p:nvSpPr>
        <p:spPr/>
        <p:txBody>
          <a:bodyPr/>
          <a:lstStyle>
            <a:lvl1pPr>
              <a:defRPr/>
            </a:lvl1pPr>
          </a:lstStyle>
          <a:p>
            <a:fld id="{E761EAC5-C158-40AE-BF4A-9B290D54D5C8}"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391034284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solidFill>
                <a:srgbClr val="FFFFFF"/>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FFFFFF"/>
              </a:solidFill>
            </a:endParaRPr>
          </a:p>
        </p:txBody>
      </p:sp>
      <p:sp>
        <p:nvSpPr>
          <p:cNvPr id="7" name="Номер слайда 6"/>
          <p:cNvSpPr>
            <a:spLocks noGrp="1"/>
          </p:cNvSpPr>
          <p:nvPr>
            <p:ph type="sldNum" sz="quarter" idx="12"/>
          </p:nvPr>
        </p:nvSpPr>
        <p:spPr/>
        <p:txBody>
          <a:bodyPr/>
          <a:lstStyle>
            <a:lvl1pPr>
              <a:defRPr/>
            </a:lvl1pPr>
          </a:lstStyle>
          <a:p>
            <a:fld id="{9925C035-C21A-46B7-A666-62C080700804}"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220299927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solidFill>
                <a:srgbClr val="FFFFFF"/>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FFFFFF"/>
              </a:solidFill>
            </a:endParaRPr>
          </a:p>
        </p:txBody>
      </p:sp>
      <p:sp>
        <p:nvSpPr>
          <p:cNvPr id="7" name="Номер слайда 6"/>
          <p:cNvSpPr>
            <a:spLocks noGrp="1"/>
          </p:cNvSpPr>
          <p:nvPr>
            <p:ph type="sldNum" sz="quarter" idx="12"/>
          </p:nvPr>
        </p:nvSpPr>
        <p:spPr/>
        <p:txBody>
          <a:bodyPr/>
          <a:lstStyle>
            <a:lvl1pPr>
              <a:defRPr/>
            </a:lvl1pPr>
          </a:lstStyle>
          <a:p>
            <a:fld id="{D2B3DCC9-04CF-4F34-9AE3-6937F24A2B3B}"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122295494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D8DE1604-EB7A-407E-9AFE-9302A45110DE}"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222794753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2136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21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D172790B-9165-42E0-90F0-3C5A2EFAFBD4}"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239114662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37890" name="Rectangle 2"/>
          <p:cNvSpPr>
            <a:spLocks noGrp="1" noRot="1" noChangeArrowheads="1"/>
          </p:cNvSpPr>
          <p:nvPr>
            <p:ph type="ctrTitle"/>
          </p:nvPr>
        </p:nvSpPr>
        <p:spPr>
          <a:xfrm>
            <a:off x="685800" y="1981200"/>
            <a:ext cx="7772400" cy="1600200"/>
          </a:xfrm>
        </p:spPr>
        <p:txBody>
          <a:bodyPr/>
          <a:lstStyle>
            <a:lvl1pPr>
              <a:defRPr/>
            </a:lvl1pPr>
          </a:lstStyle>
          <a:p>
            <a:pPr lvl="0"/>
            <a:r>
              <a:rPr lang="ru-RU" noProof="0" smtClean="0"/>
              <a:t>Образец заголовка</a:t>
            </a:r>
          </a:p>
        </p:txBody>
      </p:sp>
      <p:sp>
        <p:nvSpPr>
          <p:cNvPr id="37891"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ru-RU" noProof="0" smtClean="0"/>
              <a:t>Образец подзаголовка</a:t>
            </a:r>
          </a:p>
        </p:txBody>
      </p:sp>
      <p:sp>
        <p:nvSpPr>
          <p:cNvPr id="37892" name="Rectangle 4"/>
          <p:cNvSpPr>
            <a:spLocks noGrp="1" noChangeArrowheads="1"/>
          </p:cNvSpPr>
          <p:nvPr>
            <p:ph type="dt" sz="quarter" idx="2"/>
          </p:nvPr>
        </p:nvSpPr>
        <p:spPr/>
        <p:txBody>
          <a:bodyPr/>
          <a:lstStyle>
            <a:lvl1pPr>
              <a:defRPr/>
            </a:lvl1pPr>
          </a:lstStyle>
          <a:p>
            <a:endParaRPr lang="ru-RU">
              <a:solidFill>
                <a:srgbClr val="FFFFFF"/>
              </a:solidFill>
            </a:endParaRPr>
          </a:p>
        </p:txBody>
      </p:sp>
      <p:sp>
        <p:nvSpPr>
          <p:cNvPr id="37893" name="Rectangle 5"/>
          <p:cNvSpPr>
            <a:spLocks noGrp="1" noChangeArrowheads="1"/>
          </p:cNvSpPr>
          <p:nvPr>
            <p:ph type="ftr" sz="quarter" idx="3"/>
          </p:nvPr>
        </p:nvSpPr>
        <p:spPr/>
        <p:txBody>
          <a:bodyPr/>
          <a:lstStyle>
            <a:lvl1pPr>
              <a:defRPr/>
            </a:lvl1pPr>
          </a:lstStyle>
          <a:p>
            <a:endParaRPr lang="ru-RU">
              <a:solidFill>
                <a:srgbClr val="FFFFFF"/>
              </a:solidFill>
            </a:endParaRPr>
          </a:p>
        </p:txBody>
      </p:sp>
      <p:sp>
        <p:nvSpPr>
          <p:cNvPr id="37894" name="Rectangle 6"/>
          <p:cNvSpPr>
            <a:spLocks noGrp="1" noChangeArrowheads="1"/>
          </p:cNvSpPr>
          <p:nvPr>
            <p:ph type="sldNum" sz="quarter" idx="4"/>
          </p:nvPr>
        </p:nvSpPr>
        <p:spPr/>
        <p:txBody>
          <a:bodyPr/>
          <a:lstStyle>
            <a:lvl1pPr>
              <a:defRPr/>
            </a:lvl1pPr>
          </a:lstStyle>
          <a:p>
            <a:fld id="{E66FD0C1-DB49-4B93-9610-CD8FCBDA753A}"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206588069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9826BD8C-3061-4CC3-B6D2-3CACCF2D12C8}"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221881130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1A308E85-8F85-458D-A21F-DEBA1F44AD7C}"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132490713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solidFill>
                <a:srgbClr val="FFFFFF"/>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FFFFFF"/>
              </a:solidFill>
            </a:endParaRPr>
          </a:p>
        </p:txBody>
      </p:sp>
      <p:sp>
        <p:nvSpPr>
          <p:cNvPr id="7" name="Номер слайда 6"/>
          <p:cNvSpPr>
            <a:spLocks noGrp="1"/>
          </p:cNvSpPr>
          <p:nvPr>
            <p:ph type="sldNum" sz="quarter" idx="12"/>
          </p:nvPr>
        </p:nvSpPr>
        <p:spPr/>
        <p:txBody>
          <a:bodyPr/>
          <a:lstStyle>
            <a:lvl1pPr>
              <a:defRPr/>
            </a:lvl1pPr>
          </a:lstStyle>
          <a:p>
            <a:fld id="{E948A4E7-72BE-4D53-ADAC-3C605EBF58EC}"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1019153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EAF8E4F8-95BF-4B42-AD72-01C08E60E718}" type="slidenum">
              <a:rPr lang="ru-RU"/>
              <a:pPr/>
              <a:t>‹#›</a:t>
            </a:fld>
            <a:endParaRPr lang="ru-RU"/>
          </a:p>
        </p:txBody>
      </p:sp>
    </p:spTree>
    <p:extLst>
      <p:ext uri="{BB962C8B-B14F-4D97-AF65-F5344CB8AC3E}">
        <p14:creationId xmlns:p14="http://schemas.microsoft.com/office/powerpoint/2010/main" val="396146320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solidFill>
                <a:srgbClr val="FFFFFF"/>
              </a:solidFill>
            </a:endParaRPr>
          </a:p>
        </p:txBody>
      </p:sp>
      <p:sp>
        <p:nvSpPr>
          <p:cNvPr id="8" name="Нижний колонтитул 7"/>
          <p:cNvSpPr>
            <a:spLocks noGrp="1"/>
          </p:cNvSpPr>
          <p:nvPr>
            <p:ph type="ftr" sz="quarter" idx="11"/>
          </p:nvPr>
        </p:nvSpPr>
        <p:spPr/>
        <p:txBody>
          <a:bodyPr/>
          <a:lstStyle>
            <a:lvl1pPr>
              <a:defRPr/>
            </a:lvl1pPr>
          </a:lstStyle>
          <a:p>
            <a:endParaRPr lang="ru-RU">
              <a:solidFill>
                <a:srgbClr val="FFFFFF"/>
              </a:solidFill>
            </a:endParaRPr>
          </a:p>
        </p:txBody>
      </p:sp>
      <p:sp>
        <p:nvSpPr>
          <p:cNvPr id="9" name="Номер слайда 8"/>
          <p:cNvSpPr>
            <a:spLocks noGrp="1"/>
          </p:cNvSpPr>
          <p:nvPr>
            <p:ph type="sldNum" sz="quarter" idx="12"/>
          </p:nvPr>
        </p:nvSpPr>
        <p:spPr/>
        <p:txBody>
          <a:bodyPr/>
          <a:lstStyle>
            <a:lvl1pPr>
              <a:defRPr/>
            </a:lvl1pPr>
          </a:lstStyle>
          <a:p>
            <a:fld id="{4A5ED5CE-205D-49E6-8FA9-253948EF795E}"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242889063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solidFill>
                <a:srgbClr val="FFFFFF"/>
              </a:solidFill>
            </a:endParaRPr>
          </a:p>
        </p:txBody>
      </p:sp>
      <p:sp>
        <p:nvSpPr>
          <p:cNvPr id="4" name="Нижний колонтитул 3"/>
          <p:cNvSpPr>
            <a:spLocks noGrp="1"/>
          </p:cNvSpPr>
          <p:nvPr>
            <p:ph type="ftr" sz="quarter" idx="11"/>
          </p:nvPr>
        </p:nvSpPr>
        <p:spPr/>
        <p:txBody>
          <a:bodyPr/>
          <a:lstStyle>
            <a:lvl1pPr>
              <a:defRPr/>
            </a:lvl1pPr>
          </a:lstStyle>
          <a:p>
            <a:endParaRPr lang="ru-RU">
              <a:solidFill>
                <a:srgbClr val="FFFFFF"/>
              </a:solidFill>
            </a:endParaRPr>
          </a:p>
        </p:txBody>
      </p:sp>
      <p:sp>
        <p:nvSpPr>
          <p:cNvPr id="5" name="Номер слайда 4"/>
          <p:cNvSpPr>
            <a:spLocks noGrp="1"/>
          </p:cNvSpPr>
          <p:nvPr>
            <p:ph type="sldNum" sz="quarter" idx="12"/>
          </p:nvPr>
        </p:nvSpPr>
        <p:spPr/>
        <p:txBody>
          <a:bodyPr/>
          <a:lstStyle>
            <a:lvl1pPr>
              <a:defRPr/>
            </a:lvl1pPr>
          </a:lstStyle>
          <a:p>
            <a:fld id="{0327CD39-F381-4266-9DEC-4BBD57318BD1}"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298531150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solidFill>
                <a:srgbClr val="FFFFFF"/>
              </a:solidFill>
            </a:endParaRPr>
          </a:p>
        </p:txBody>
      </p:sp>
      <p:sp>
        <p:nvSpPr>
          <p:cNvPr id="3" name="Нижний колонтитул 2"/>
          <p:cNvSpPr>
            <a:spLocks noGrp="1"/>
          </p:cNvSpPr>
          <p:nvPr>
            <p:ph type="ftr" sz="quarter" idx="11"/>
          </p:nvPr>
        </p:nvSpPr>
        <p:spPr/>
        <p:txBody>
          <a:bodyPr/>
          <a:lstStyle>
            <a:lvl1pPr>
              <a:defRPr/>
            </a:lvl1pPr>
          </a:lstStyle>
          <a:p>
            <a:endParaRPr lang="ru-RU">
              <a:solidFill>
                <a:srgbClr val="FFFFFF"/>
              </a:solidFill>
            </a:endParaRPr>
          </a:p>
        </p:txBody>
      </p:sp>
      <p:sp>
        <p:nvSpPr>
          <p:cNvPr id="4" name="Номер слайда 3"/>
          <p:cNvSpPr>
            <a:spLocks noGrp="1"/>
          </p:cNvSpPr>
          <p:nvPr>
            <p:ph type="sldNum" sz="quarter" idx="12"/>
          </p:nvPr>
        </p:nvSpPr>
        <p:spPr/>
        <p:txBody>
          <a:bodyPr/>
          <a:lstStyle>
            <a:lvl1pPr>
              <a:defRPr/>
            </a:lvl1pPr>
          </a:lstStyle>
          <a:p>
            <a:fld id="{5F33B7FA-8AEE-47CD-8B1B-020FBEDCCE66}"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19494145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solidFill>
                <a:srgbClr val="FFFFFF"/>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FFFFFF"/>
              </a:solidFill>
            </a:endParaRPr>
          </a:p>
        </p:txBody>
      </p:sp>
      <p:sp>
        <p:nvSpPr>
          <p:cNvPr id="7" name="Номер слайда 6"/>
          <p:cNvSpPr>
            <a:spLocks noGrp="1"/>
          </p:cNvSpPr>
          <p:nvPr>
            <p:ph type="sldNum" sz="quarter" idx="12"/>
          </p:nvPr>
        </p:nvSpPr>
        <p:spPr/>
        <p:txBody>
          <a:bodyPr/>
          <a:lstStyle>
            <a:lvl1pPr>
              <a:defRPr/>
            </a:lvl1pPr>
          </a:lstStyle>
          <a:p>
            <a:fld id="{32CC36E7-23D3-4132-86B5-00E7A9B0567F}"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313026085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solidFill>
                <a:srgbClr val="FFFFFF"/>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FFFFFF"/>
              </a:solidFill>
            </a:endParaRPr>
          </a:p>
        </p:txBody>
      </p:sp>
      <p:sp>
        <p:nvSpPr>
          <p:cNvPr id="7" name="Номер слайда 6"/>
          <p:cNvSpPr>
            <a:spLocks noGrp="1"/>
          </p:cNvSpPr>
          <p:nvPr>
            <p:ph type="sldNum" sz="quarter" idx="12"/>
          </p:nvPr>
        </p:nvSpPr>
        <p:spPr/>
        <p:txBody>
          <a:bodyPr/>
          <a:lstStyle>
            <a:lvl1pPr>
              <a:defRPr/>
            </a:lvl1pPr>
          </a:lstStyle>
          <a:p>
            <a:fld id="{691C8E8B-41BA-4F57-8FF6-01BF8F2E9E13}"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325662855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2D21403F-A589-4E9E-8D6F-4AD7C900FFC9}"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8759927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07188" y="228600"/>
            <a:ext cx="2135187" cy="58705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01625" y="228600"/>
            <a:ext cx="6253163" cy="58705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D7DEC70F-EF14-4C12-A25F-10CEB6248A6C}"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328396561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0962" name="Group 2"/>
          <p:cNvGrpSpPr>
            <a:grpSpLocks/>
          </p:cNvGrpSpPr>
          <p:nvPr/>
        </p:nvGrpSpPr>
        <p:grpSpPr bwMode="auto">
          <a:xfrm>
            <a:off x="-6350" y="20638"/>
            <a:ext cx="9144000" cy="6858000"/>
            <a:chOff x="0" y="0"/>
            <a:chExt cx="5760" cy="4320"/>
          </a:xfrm>
        </p:grpSpPr>
        <p:sp>
          <p:nvSpPr>
            <p:cNvPr id="40963"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40964"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grpSp>
      <p:sp>
        <p:nvSpPr>
          <p:cNvPr id="40965" name="Freeform 5"/>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grpSp>
        <p:nvGrpSpPr>
          <p:cNvPr id="40966" name="Group 6"/>
          <p:cNvGrpSpPr>
            <a:grpSpLocks/>
          </p:cNvGrpSpPr>
          <p:nvPr/>
        </p:nvGrpSpPr>
        <p:grpSpPr bwMode="auto">
          <a:xfrm>
            <a:off x="-1588" y="6034088"/>
            <a:ext cx="7845426" cy="850900"/>
            <a:chOff x="0" y="3792"/>
            <a:chExt cx="4942" cy="536"/>
          </a:xfrm>
        </p:grpSpPr>
        <p:sp>
          <p:nvSpPr>
            <p:cNvPr id="40967"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grpSp>
          <p:nvGrpSpPr>
            <p:cNvPr id="40968" name="Group 8"/>
            <p:cNvGrpSpPr>
              <a:grpSpLocks/>
            </p:cNvGrpSpPr>
            <p:nvPr userDrawn="1"/>
          </p:nvGrpSpPr>
          <p:grpSpPr bwMode="auto">
            <a:xfrm>
              <a:off x="2486" y="3792"/>
              <a:ext cx="2456" cy="536"/>
              <a:chOff x="2486" y="3792"/>
              <a:chExt cx="2456" cy="536"/>
            </a:xfrm>
          </p:grpSpPr>
          <p:sp>
            <p:nvSpPr>
              <p:cNvPr id="40969"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40970"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40971"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40972"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40973"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grpSp>
        <p:sp>
          <p:nvSpPr>
            <p:cNvPr id="40974"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grpSp>
      <p:grpSp>
        <p:nvGrpSpPr>
          <p:cNvPr id="40975" name="Group 15"/>
          <p:cNvGrpSpPr>
            <a:grpSpLocks/>
          </p:cNvGrpSpPr>
          <p:nvPr/>
        </p:nvGrpSpPr>
        <p:grpSpPr bwMode="auto">
          <a:xfrm>
            <a:off x="627063" y="6021388"/>
            <a:ext cx="5684837" cy="849312"/>
            <a:chOff x="395" y="3793"/>
            <a:chExt cx="3581" cy="535"/>
          </a:xfrm>
        </p:grpSpPr>
        <p:sp>
          <p:nvSpPr>
            <p:cNvPr id="40976" name="Freeform 16"/>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40977"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40978"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40979"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40980" name="Freeform 20"/>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40981" name="Freeform 21"/>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grpSp>
      <p:sp>
        <p:nvSpPr>
          <p:cNvPr id="40982" name="Rectangle 22"/>
          <p:cNvSpPr>
            <a:spLocks noGrp="1" noChangeArrowheads="1"/>
          </p:cNvSpPr>
          <p:nvPr>
            <p:ph type="ctrTitle" sz="quarter"/>
          </p:nvPr>
        </p:nvSpPr>
        <p:spPr>
          <a:xfrm>
            <a:off x="457200" y="1447800"/>
            <a:ext cx="8229600" cy="1736725"/>
          </a:xfrm>
        </p:spPr>
        <p:txBody>
          <a:bodyPr/>
          <a:lstStyle>
            <a:lvl1pPr>
              <a:defRPr sz="5400"/>
            </a:lvl1pPr>
          </a:lstStyle>
          <a:p>
            <a:pPr lvl="0"/>
            <a:r>
              <a:rPr lang="ru-RU" noProof="0" smtClean="0"/>
              <a:t>Образец заголовка</a:t>
            </a:r>
          </a:p>
        </p:txBody>
      </p:sp>
      <p:sp>
        <p:nvSpPr>
          <p:cNvPr id="40983"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ru-RU" noProof="0" smtClean="0"/>
              <a:t>Образец подзаголовка</a:t>
            </a:r>
          </a:p>
        </p:txBody>
      </p:sp>
      <p:sp>
        <p:nvSpPr>
          <p:cNvPr id="40984" name="Rectangle 24"/>
          <p:cNvSpPr>
            <a:spLocks noGrp="1" noChangeArrowheads="1"/>
          </p:cNvSpPr>
          <p:nvPr>
            <p:ph type="dt" sz="quarter" idx="2"/>
          </p:nvPr>
        </p:nvSpPr>
        <p:spPr/>
        <p:txBody>
          <a:bodyPr/>
          <a:lstStyle>
            <a:lvl1pPr>
              <a:defRPr/>
            </a:lvl1pPr>
          </a:lstStyle>
          <a:p>
            <a:endParaRPr lang="ru-RU">
              <a:solidFill>
                <a:srgbClr val="FFFFFF"/>
              </a:solidFill>
            </a:endParaRPr>
          </a:p>
        </p:txBody>
      </p:sp>
      <p:sp>
        <p:nvSpPr>
          <p:cNvPr id="40985" name="Rectangle 25"/>
          <p:cNvSpPr>
            <a:spLocks noGrp="1" noChangeArrowheads="1"/>
          </p:cNvSpPr>
          <p:nvPr>
            <p:ph type="sldNum" sz="quarter" idx="4"/>
          </p:nvPr>
        </p:nvSpPr>
        <p:spPr/>
        <p:txBody>
          <a:bodyPr/>
          <a:lstStyle>
            <a:lvl1pPr>
              <a:defRPr/>
            </a:lvl1pPr>
          </a:lstStyle>
          <a:p>
            <a:fld id="{DF6E963E-1F38-4998-9AC1-90250BDF389E}" type="slidenum">
              <a:rPr lang="ru-RU">
                <a:solidFill>
                  <a:srgbClr val="FFFFFF"/>
                </a:solidFill>
              </a:rPr>
              <a:pPr/>
              <a:t>‹#›</a:t>
            </a:fld>
            <a:endParaRPr lang="ru-RU">
              <a:solidFill>
                <a:srgbClr val="FFFFFF"/>
              </a:solidFill>
            </a:endParaRPr>
          </a:p>
        </p:txBody>
      </p:sp>
      <p:sp>
        <p:nvSpPr>
          <p:cNvPr id="40986" name="Rectangle 26"/>
          <p:cNvSpPr>
            <a:spLocks noGrp="1" noChangeArrowheads="1"/>
          </p:cNvSpPr>
          <p:nvPr>
            <p:ph type="ftr" sz="quarter" idx="3"/>
          </p:nvPr>
        </p:nvSpPr>
        <p:spPr/>
        <p:txBody>
          <a:bodyPr/>
          <a:lstStyle>
            <a:lvl1pPr>
              <a:defRPr/>
            </a:lvl1pPr>
          </a:lstStyle>
          <a:p>
            <a:endParaRPr lang="ru-RU">
              <a:solidFill>
                <a:srgbClr val="FFFFFF"/>
              </a:solidFill>
            </a:endParaRPr>
          </a:p>
        </p:txBody>
      </p:sp>
    </p:spTree>
    <p:extLst>
      <p:ext uri="{BB962C8B-B14F-4D97-AF65-F5344CB8AC3E}">
        <p14:creationId xmlns:p14="http://schemas.microsoft.com/office/powerpoint/2010/main" val="534992977"/>
      </p:ext>
    </p:extLst>
  </p:cSld>
  <p:clrMapOvr>
    <a:masterClrMapping/>
  </p:clrMapOvr>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50BA79E2-D78F-4072-895B-674B7015930B}"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225105654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7AAA92C1-D3A3-4623-91AA-3D58CBD9E5F5}"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1457312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7FA683FA-85D4-445A-B915-C53BFDD4A8A5}" type="slidenum">
              <a:rPr lang="ru-RU"/>
              <a:pPr/>
              <a:t>‹#›</a:t>
            </a:fld>
            <a:endParaRPr lang="ru-RU"/>
          </a:p>
        </p:txBody>
      </p:sp>
    </p:spTree>
    <p:extLst>
      <p:ext uri="{BB962C8B-B14F-4D97-AF65-F5344CB8AC3E}">
        <p14:creationId xmlns:p14="http://schemas.microsoft.com/office/powerpoint/2010/main" val="292604218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solidFill>
                <a:srgbClr val="FFFFFF"/>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FFFFFF"/>
              </a:solidFill>
            </a:endParaRPr>
          </a:p>
        </p:txBody>
      </p:sp>
      <p:sp>
        <p:nvSpPr>
          <p:cNvPr id="7" name="Номер слайда 6"/>
          <p:cNvSpPr>
            <a:spLocks noGrp="1"/>
          </p:cNvSpPr>
          <p:nvPr>
            <p:ph type="sldNum" sz="quarter" idx="12"/>
          </p:nvPr>
        </p:nvSpPr>
        <p:spPr/>
        <p:txBody>
          <a:bodyPr/>
          <a:lstStyle>
            <a:lvl1pPr>
              <a:defRPr/>
            </a:lvl1pPr>
          </a:lstStyle>
          <a:p>
            <a:fld id="{CB52F4DF-DFD0-48F5-BE1B-4388784D945D}"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205263184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solidFill>
                <a:srgbClr val="FFFFFF"/>
              </a:solidFill>
            </a:endParaRPr>
          </a:p>
        </p:txBody>
      </p:sp>
      <p:sp>
        <p:nvSpPr>
          <p:cNvPr id="8" name="Нижний колонтитул 7"/>
          <p:cNvSpPr>
            <a:spLocks noGrp="1"/>
          </p:cNvSpPr>
          <p:nvPr>
            <p:ph type="ftr" sz="quarter" idx="11"/>
          </p:nvPr>
        </p:nvSpPr>
        <p:spPr/>
        <p:txBody>
          <a:bodyPr/>
          <a:lstStyle>
            <a:lvl1pPr>
              <a:defRPr/>
            </a:lvl1pPr>
          </a:lstStyle>
          <a:p>
            <a:endParaRPr lang="ru-RU">
              <a:solidFill>
                <a:srgbClr val="FFFFFF"/>
              </a:solidFill>
            </a:endParaRPr>
          </a:p>
        </p:txBody>
      </p:sp>
      <p:sp>
        <p:nvSpPr>
          <p:cNvPr id="9" name="Номер слайда 8"/>
          <p:cNvSpPr>
            <a:spLocks noGrp="1"/>
          </p:cNvSpPr>
          <p:nvPr>
            <p:ph type="sldNum" sz="quarter" idx="12"/>
          </p:nvPr>
        </p:nvSpPr>
        <p:spPr/>
        <p:txBody>
          <a:bodyPr/>
          <a:lstStyle>
            <a:lvl1pPr>
              <a:defRPr/>
            </a:lvl1pPr>
          </a:lstStyle>
          <a:p>
            <a:fld id="{315E860C-4C58-40E5-9E86-9F530D2214A7}"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28509603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solidFill>
                <a:srgbClr val="FFFFFF"/>
              </a:solidFill>
            </a:endParaRPr>
          </a:p>
        </p:txBody>
      </p:sp>
      <p:sp>
        <p:nvSpPr>
          <p:cNvPr id="4" name="Нижний колонтитул 3"/>
          <p:cNvSpPr>
            <a:spLocks noGrp="1"/>
          </p:cNvSpPr>
          <p:nvPr>
            <p:ph type="ftr" sz="quarter" idx="11"/>
          </p:nvPr>
        </p:nvSpPr>
        <p:spPr/>
        <p:txBody>
          <a:bodyPr/>
          <a:lstStyle>
            <a:lvl1pPr>
              <a:defRPr/>
            </a:lvl1pPr>
          </a:lstStyle>
          <a:p>
            <a:endParaRPr lang="ru-RU">
              <a:solidFill>
                <a:srgbClr val="FFFFFF"/>
              </a:solidFill>
            </a:endParaRPr>
          </a:p>
        </p:txBody>
      </p:sp>
      <p:sp>
        <p:nvSpPr>
          <p:cNvPr id="5" name="Номер слайда 4"/>
          <p:cNvSpPr>
            <a:spLocks noGrp="1"/>
          </p:cNvSpPr>
          <p:nvPr>
            <p:ph type="sldNum" sz="quarter" idx="12"/>
          </p:nvPr>
        </p:nvSpPr>
        <p:spPr/>
        <p:txBody>
          <a:bodyPr/>
          <a:lstStyle>
            <a:lvl1pPr>
              <a:defRPr/>
            </a:lvl1pPr>
          </a:lstStyle>
          <a:p>
            <a:fld id="{DA06E451-C65F-4C5A-8BD7-6002A6EE5186}"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354710112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solidFill>
                <a:srgbClr val="FFFFFF"/>
              </a:solidFill>
            </a:endParaRPr>
          </a:p>
        </p:txBody>
      </p:sp>
      <p:sp>
        <p:nvSpPr>
          <p:cNvPr id="3" name="Нижний колонтитул 2"/>
          <p:cNvSpPr>
            <a:spLocks noGrp="1"/>
          </p:cNvSpPr>
          <p:nvPr>
            <p:ph type="ftr" sz="quarter" idx="11"/>
          </p:nvPr>
        </p:nvSpPr>
        <p:spPr/>
        <p:txBody>
          <a:bodyPr/>
          <a:lstStyle>
            <a:lvl1pPr>
              <a:defRPr/>
            </a:lvl1pPr>
          </a:lstStyle>
          <a:p>
            <a:endParaRPr lang="ru-RU">
              <a:solidFill>
                <a:srgbClr val="FFFFFF"/>
              </a:solidFill>
            </a:endParaRPr>
          </a:p>
        </p:txBody>
      </p:sp>
      <p:sp>
        <p:nvSpPr>
          <p:cNvPr id="4" name="Номер слайда 3"/>
          <p:cNvSpPr>
            <a:spLocks noGrp="1"/>
          </p:cNvSpPr>
          <p:nvPr>
            <p:ph type="sldNum" sz="quarter" idx="12"/>
          </p:nvPr>
        </p:nvSpPr>
        <p:spPr/>
        <p:txBody>
          <a:bodyPr/>
          <a:lstStyle>
            <a:lvl1pPr>
              <a:defRPr/>
            </a:lvl1pPr>
          </a:lstStyle>
          <a:p>
            <a:fld id="{33A8B18F-E795-4C09-A6E8-D2B3E1215F41}"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414830790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solidFill>
                <a:srgbClr val="FFFFFF"/>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FFFFFF"/>
              </a:solidFill>
            </a:endParaRPr>
          </a:p>
        </p:txBody>
      </p:sp>
      <p:sp>
        <p:nvSpPr>
          <p:cNvPr id="7" name="Номер слайда 6"/>
          <p:cNvSpPr>
            <a:spLocks noGrp="1"/>
          </p:cNvSpPr>
          <p:nvPr>
            <p:ph type="sldNum" sz="quarter" idx="12"/>
          </p:nvPr>
        </p:nvSpPr>
        <p:spPr/>
        <p:txBody>
          <a:bodyPr/>
          <a:lstStyle>
            <a:lvl1pPr>
              <a:defRPr/>
            </a:lvl1pPr>
          </a:lstStyle>
          <a:p>
            <a:fld id="{CB98AD1C-E4D9-43B3-B7A8-9ED67D27D4F8}"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295269983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solidFill>
                <a:srgbClr val="FFFFFF"/>
              </a:solidFill>
            </a:endParaRPr>
          </a:p>
        </p:txBody>
      </p:sp>
      <p:sp>
        <p:nvSpPr>
          <p:cNvPr id="6" name="Нижний колонтитул 5"/>
          <p:cNvSpPr>
            <a:spLocks noGrp="1"/>
          </p:cNvSpPr>
          <p:nvPr>
            <p:ph type="ftr" sz="quarter" idx="11"/>
          </p:nvPr>
        </p:nvSpPr>
        <p:spPr/>
        <p:txBody>
          <a:bodyPr/>
          <a:lstStyle>
            <a:lvl1pPr>
              <a:defRPr/>
            </a:lvl1pPr>
          </a:lstStyle>
          <a:p>
            <a:endParaRPr lang="ru-RU">
              <a:solidFill>
                <a:srgbClr val="FFFFFF"/>
              </a:solidFill>
            </a:endParaRPr>
          </a:p>
        </p:txBody>
      </p:sp>
      <p:sp>
        <p:nvSpPr>
          <p:cNvPr id="7" name="Номер слайда 6"/>
          <p:cNvSpPr>
            <a:spLocks noGrp="1"/>
          </p:cNvSpPr>
          <p:nvPr>
            <p:ph type="sldNum" sz="quarter" idx="12"/>
          </p:nvPr>
        </p:nvSpPr>
        <p:spPr/>
        <p:txBody>
          <a:bodyPr/>
          <a:lstStyle>
            <a:lvl1pPr>
              <a:defRPr/>
            </a:lvl1pPr>
          </a:lstStyle>
          <a:p>
            <a:fld id="{C38A4770-A3CB-4354-9D4E-721418CEC732}"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358773733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4823D2CA-BAD7-4D67-A26C-E1A6D5F3B2EA}"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162097004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28600"/>
            <a:ext cx="2057400" cy="5867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28600"/>
            <a:ext cx="60198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solidFill>
                <a:srgbClr val="FFFFFF"/>
              </a:solidFill>
            </a:endParaRPr>
          </a:p>
        </p:txBody>
      </p:sp>
      <p:sp>
        <p:nvSpPr>
          <p:cNvPr id="5" name="Нижний колонтитул 4"/>
          <p:cNvSpPr>
            <a:spLocks noGrp="1"/>
          </p:cNvSpPr>
          <p:nvPr>
            <p:ph type="ftr" sz="quarter" idx="11"/>
          </p:nvPr>
        </p:nvSpPr>
        <p:spPr/>
        <p:txBody>
          <a:bodyPr/>
          <a:lstStyle>
            <a:lvl1pPr>
              <a:defRPr/>
            </a:lvl1pPr>
          </a:lstStyle>
          <a:p>
            <a:endParaRPr lang="ru-RU">
              <a:solidFill>
                <a:srgbClr val="FFFFFF"/>
              </a:solidFill>
            </a:endParaRPr>
          </a:p>
        </p:txBody>
      </p:sp>
      <p:sp>
        <p:nvSpPr>
          <p:cNvPr id="6" name="Номер слайда 5"/>
          <p:cNvSpPr>
            <a:spLocks noGrp="1"/>
          </p:cNvSpPr>
          <p:nvPr>
            <p:ph type="sldNum" sz="quarter" idx="12"/>
          </p:nvPr>
        </p:nvSpPr>
        <p:spPr/>
        <p:txBody>
          <a:bodyPr/>
          <a:lstStyle>
            <a:lvl1pPr>
              <a:defRPr/>
            </a:lvl1pPr>
          </a:lstStyle>
          <a:p>
            <a:fld id="{2BBE8661-60E6-4696-BB4E-965429A7EC5D}" type="slidenum">
              <a:rPr lang="ru-RU">
                <a:solidFill>
                  <a:srgbClr val="FFFFFF"/>
                </a:solidFill>
              </a:rPr>
              <a:pPr/>
              <a:t>‹#›</a:t>
            </a:fld>
            <a:endParaRPr lang="ru-RU">
              <a:solidFill>
                <a:srgbClr val="FFFFFF"/>
              </a:solidFill>
            </a:endParaRPr>
          </a:p>
        </p:txBody>
      </p:sp>
    </p:spTree>
    <p:extLst>
      <p:ext uri="{BB962C8B-B14F-4D97-AF65-F5344CB8AC3E}">
        <p14:creationId xmlns:p14="http://schemas.microsoft.com/office/powerpoint/2010/main" val="3436190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6BBF0A1E-7AC0-4E68-9E77-615D5D258F02}" type="slidenum">
              <a:rPr lang="ru-RU"/>
              <a:pPr/>
              <a:t>‹#›</a:t>
            </a:fld>
            <a:endParaRPr lang="ru-RU"/>
          </a:p>
        </p:txBody>
      </p:sp>
    </p:spTree>
    <p:extLst>
      <p:ext uri="{BB962C8B-B14F-4D97-AF65-F5344CB8AC3E}">
        <p14:creationId xmlns:p14="http://schemas.microsoft.com/office/powerpoint/2010/main" val="1386003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5EC3F947-F563-4D4A-A871-30090B78E269}" type="slidenum">
              <a:rPr lang="ru-RU"/>
              <a:pPr/>
              <a:t>‹#›</a:t>
            </a:fld>
            <a:endParaRPr lang="ru-RU"/>
          </a:p>
        </p:txBody>
      </p:sp>
    </p:spTree>
    <p:extLst>
      <p:ext uri="{BB962C8B-B14F-4D97-AF65-F5344CB8AC3E}">
        <p14:creationId xmlns:p14="http://schemas.microsoft.com/office/powerpoint/2010/main" val="1276437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2.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4099"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i="0">
                <a:solidFill>
                  <a:schemeClr val="tx1"/>
                </a:solidFill>
                <a:effectLst>
                  <a:outerShdw blurRad="38100" dist="38100" dir="2700000" algn="tl">
                    <a:srgbClr val="000000"/>
                  </a:outerShdw>
                </a:effectLst>
                <a:latin typeface="Arial" charset="0"/>
              </a:defRPr>
            </a:lvl1pPr>
          </a:lstStyle>
          <a:p>
            <a:endParaRPr lang="ru-RU"/>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i="0">
                <a:solidFill>
                  <a:schemeClr val="tx1"/>
                </a:solidFill>
                <a:effectLst>
                  <a:outerShdw blurRad="38100" dist="38100" dir="2700000" algn="tl">
                    <a:srgbClr val="000000"/>
                  </a:outerShdw>
                </a:effectLst>
                <a:latin typeface="Arial" charset="0"/>
              </a:defRPr>
            </a:lvl1pPr>
          </a:lstStyle>
          <a:p>
            <a:endParaRPr lang="ru-RU"/>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i="0">
                <a:solidFill>
                  <a:schemeClr val="tx1"/>
                </a:solidFill>
                <a:effectLst>
                  <a:outerShdw blurRad="38100" dist="38100" dir="2700000" algn="tl">
                    <a:srgbClr val="000000"/>
                  </a:outerShdw>
                </a:effectLst>
                <a:latin typeface="Arial" charset="0"/>
              </a:defRPr>
            </a:lvl1pPr>
          </a:lstStyle>
          <a:p>
            <a:fld id="{4522E76B-1C5C-4F91-8783-9AE18A98EC09}" type="slidenum">
              <a:rPr lang="ru-RU"/>
              <a:pPr/>
              <a:t>‹#›</a:t>
            </a:fld>
            <a:endParaRPr lang="ru-RU"/>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7171"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717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400">
                <a:effectLst>
                  <a:outerShdw blurRad="38100" dist="38100" dir="2700000" algn="tl">
                    <a:srgbClr val="000000"/>
                  </a:outerShdw>
                </a:effectLst>
                <a:latin typeface="Arial" charset="0"/>
              </a:defRPr>
            </a:lvl1pPr>
          </a:lstStyle>
          <a:p>
            <a:endParaRPr lang="ru-RU" i="0">
              <a:solidFill>
                <a:srgbClr val="FFFFFF"/>
              </a:solidFill>
            </a:endParaRPr>
          </a:p>
        </p:txBody>
      </p:sp>
      <p:sp>
        <p:nvSpPr>
          <p:cNvPr id="717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lgn="ctr"/>
            <a:endParaRPr lang="ru-RU" i="0">
              <a:solidFill>
                <a:srgbClr val="FFFFFF"/>
              </a:solidFill>
            </a:endParaRPr>
          </a:p>
        </p:txBody>
      </p:sp>
      <p:sp>
        <p:nvSpPr>
          <p:cNvPr id="717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CDB8E028-6304-494E-9C59-A9D1A0A39AFF}" type="slidenum">
              <a:rPr lang="ru-RU" i="0">
                <a:solidFill>
                  <a:srgbClr val="FFFFFF"/>
                </a:solidFill>
              </a:rPr>
              <a:pPr/>
              <a:t>‹#›</a:t>
            </a:fld>
            <a:endParaRPr lang="ru-RU" i="0">
              <a:solidFill>
                <a:srgbClr val="FFFFFF"/>
              </a:solidFill>
            </a:endParaRPr>
          </a:p>
        </p:txBody>
      </p:sp>
    </p:spTree>
    <p:extLst>
      <p:ext uri="{BB962C8B-B14F-4D97-AF65-F5344CB8AC3E}">
        <p14:creationId xmlns:p14="http://schemas.microsoft.com/office/powerpoint/2010/main" val="4291803253"/>
      </p:ext>
    </p:extLst>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7410" name="Group 2"/>
          <p:cNvGrpSpPr>
            <a:grpSpLocks/>
          </p:cNvGrpSpPr>
          <p:nvPr/>
        </p:nvGrpSpPr>
        <p:grpSpPr bwMode="auto">
          <a:xfrm>
            <a:off x="0" y="6350"/>
            <a:ext cx="9140825" cy="6851650"/>
            <a:chOff x="0" y="4"/>
            <a:chExt cx="5758" cy="4316"/>
          </a:xfrm>
        </p:grpSpPr>
        <p:sp>
          <p:nvSpPr>
            <p:cNvPr id="17411" name="Freeform 3"/>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17412" name="Freeform 4"/>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grpSp>
          <p:nvGrpSpPr>
            <p:cNvPr id="17413" name="Group 5"/>
            <p:cNvGrpSpPr>
              <a:grpSpLocks/>
            </p:cNvGrpSpPr>
            <p:nvPr userDrawn="1"/>
          </p:nvGrpSpPr>
          <p:grpSpPr bwMode="auto">
            <a:xfrm>
              <a:off x="0" y="4"/>
              <a:ext cx="5758" cy="4316"/>
              <a:chOff x="0" y="4"/>
              <a:chExt cx="5758" cy="4316"/>
            </a:xfrm>
          </p:grpSpPr>
          <p:sp>
            <p:nvSpPr>
              <p:cNvPr id="17414"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17415"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17416" name="Freeform 8"/>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17417"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17418"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17419"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17420" name="Freeform 12"/>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17421" name="Freeform 13"/>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17422"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grpSp>
      </p:grpSp>
      <p:sp>
        <p:nvSpPr>
          <p:cNvPr id="17423" name="Rectangle 15"/>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7424" name="Rectangle 16"/>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7425" name="Rectangle 17"/>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000">
                <a:effectLst>
                  <a:outerShdw blurRad="38100" dist="38100" dir="2700000" algn="tl">
                    <a:srgbClr val="000000"/>
                  </a:outerShdw>
                </a:effectLst>
              </a:defRPr>
            </a:lvl1pPr>
          </a:lstStyle>
          <a:p>
            <a:endParaRPr lang="ru-RU" i="0">
              <a:solidFill>
                <a:srgbClr val="FFFFFF"/>
              </a:solidFill>
            </a:endParaRPr>
          </a:p>
        </p:txBody>
      </p:sp>
      <p:sp>
        <p:nvSpPr>
          <p:cNvPr id="17426"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lgn="ctr"/>
            <a:endParaRPr lang="ru-RU" i="0">
              <a:solidFill>
                <a:srgbClr val="FFFFFF"/>
              </a:solidFill>
            </a:endParaRPr>
          </a:p>
        </p:txBody>
      </p:sp>
      <p:sp>
        <p:nvSpPr>
          <p:cNvPr id="17427"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A8B76B7E-815B-45D5-8C5C-E141F6982558}" type="slidenum">
              <a:rPr lang="ru-RU" i="0">
                <a:solidFill>
                  <a:srgbClr val="FFFFFF"/>
                </a:solidFill>
              </a:rPr>
              <a:pPr/>
              <a:t>‹#›</a:t>
            </a:fld>
            <a:endParaRPr lang="ru-RU" i="0">
              <a:solidFill>
                <a:srgbClr val="FFFFFF"/>
              </a:solidFill>
            </a:endParaRPr>
          </a:p>
        </p:txBody>
      </p:sp>
    </p:spTree>
    <p:extLst>
      <p:ext uri="{BB962C8B-B14F-4D97-AF65-F5344CB8AC3E}">
        <p14:creationId xmlns:p14="http://schemas.microsoft.com/office/powerpoint/2010/main" val="154147150"/>
      </p:ext>
    </p:extLst>
  </p:cSld>
  <p:clrMap bg1="dk2" tx1="lt1" bg2="dk1"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endParaRPr lang="ru-RU" i="0">
              <a:solidFill>
                <a:srgbClr val="FFFFFF"/>
              </a:solidFill>
              <a:effectLst/>
            </a:endParaRPr>
          </a:p>
        </p:txBody>
      </p:sp>
      <p:sp>
        <p:nvSpPr>
          <p:cNvPr id="24579"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65B989EA-3A2E-450E-9AAD-E1E523191EDC}" type="slidenum">
              <a:rPr lang="ru-RU" i="0">
                <a:solidFill>
                  <a:srgbClr val="FFFFFF"/>
                </a:solidFill>
                <a:effectLst/>
              </a:rPr>
              <a:pPr/>
              <a:t>‹#›</a:t>
            </a:fld>
            <a:endParaRPr lang="ru-RU" i="0">
              <a:solidFill>
                <a:srgbClr val="FFFFFF"/>
              </a:solidFill>
              <a:effectLst/>
            </a:endParaRPr>
          </a:p>
        </p:txBody>
      </p:sp>
      <p:grpSp>
        <p:nvGrpSpPr>
          <p:cNvPr id="24580" name="Group 4"/>
          <p:cNvGrpSpPr>
            <a:grpSpLocks/>
          </p:cNvGrpSpPr>
          <p:nvPr/>
        </p:nvGrpSpPr>
        <p:grpSpPr bwMode="auto">
          <a:xfrm>
            <a:off x="0" y="0"/>
            <a:ext cx="9140825" cy="6850063"/>
            <a:chOff x="0" y="0"/>
            <a:chExt cx="5758" cy="4315"/>
          </a:xfrm>
        </p:grpSpPr>
        <p:grpSp>
          <p:nvGrpSpPr>
            <p:cNvPr id="24581" name="Group 5"/>
            <p:cNvGrpSpPr>
              <a:grpSpLocks/>
            </p:cNvGrpSpPr>
            <p:nvPr userDrawn="1"/>
          </p:nvGrpSpPr>
          <p:grpSpPr bwMode="auto">
            <a:xfrm>
              <a:off x="1728" y="2230"/>
              <a:ext cx="4027" cy="2085"/>
              <a:chOff x="1728" y="2230"/>
              <a:chExt cx="4027" cy="2085"/>
            </a:xfrm>
          </p:grpSpPr>
          <p:sp>
            <p:nvSpPr>
              <p:cNvPr id="24582"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24583"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24584"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24585"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24586"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grpSp>
        <p:sp>
          <p:nvSpPr>
            <p:cNvPr id="24587"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24588"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grpSp>
      <p:sp>
        <p:nvSpPr>
          <p:cNvPr id="24589"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4590"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lgn="ctr"/>
            <a:endParaRPr lang="ru-RU" i="0">
              <a:solidFill>
                <a:srgbClr val="FFFFFF"/>
              </a:solidFill>
              <a:effectLst/>
            </a:endParaRPr>
          </a:p>
        </p:txBody>
      </p:sp>
      <p:sp>
        <p:nvSpPr>
          <p:cNvPr id="24591"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extLst>
      <p:ext uri="{BB962C8B-B14F-4D97-AF65-F5344CB8AC3E}">
        <p14:creationId xmlns:p14="http://schemas.microsoft.com/office/powerpoint/2010/main" val="2808020036"/>
      </p:ext>
    </p:extLst>
  </p:cSld>
  <p:clrMap bg1="dk2" tx1="lt1" bg2="dk1"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grpSp>
        <p:nvGrpSpPr>
          <p:cNvPr id="30722" name="Group 2"/>
          <p:cNvGrpSpPr>
            <a:grpSpLocks/>
          </p:cNvGrpSpPr>
          <p:nvPr/>
        </p:nvGrpSpPr>
        <p:grpSpPr bwMode="auto">
          <a:xfrm>
            <a:off x="0" y="2438400"/>
            <a:ext cx="9144000" cy="4046538"/>
            <a:chOff x="0" y="1536"/>
            <a:chExt cx="5760" cy="2549"/>
          </a:xfrm>
        </p:grpSpPr>
        <p:sp>
          <p:nvSpPr>
            <p:cNvPr id="30723"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u-RU" sz="1800" i="0">
                <a:solidFill>
                  <a:srgbClr val="FFFFFF"/>
                </a:solidFill>
                <a:effectLst/>
              </a:endParaRPr>
            </a:p>
          </p:txBody>
        </p:sp>
        <p:sp>
          <p:nvSpPr>
            <p:cNvPr id="30724" name="Freeform 4"/>
            <p:cNvSpPr>
              <a:spLocks/>
            </p:cNvSpPr>
            <p:nvPr userDrawn="1"/>
          </p:nvSpPr>
          <p:spPr bwMode="hidden">
            <a:xfrm>
              <a:off x="0" y="2664"/>
              <a:ext cx="2688" cy="1224"/>
            </a:xfrm>
            <a:custGeom>
              <a:avLst/>
              <a:gdLst>
                <a:gd name="T0" fmla="*/ 0 w 2688"/>
                <a:gd name="T1" fmla="*/ 0 h 1224"/>
                <a:gd name="T2" fmla="*/ 960 w 2688"/>
                <a:gd name="T3" fmla="*/ 552 h 1224"/>
                <a:gd name="T4" fmla="*/ 1968 w 2688"/>
                <a:gd name="T5" fmla="*/ 264 h 1224"/>
                <a:gd name="T6" fmla="*/ 2028 w 2688"/>
                <a:gd name="T7" fmla="*/ 270 h 1224"/>
                <a:gd name="T8" fmla="*/ 2661 w 2688"/>
                <a:gd name="T9" fmla="*/ 528 h 1224"/>
                <a:gd name="T10" fmla="*/ 2688 w 2688"/>
                <a:gd name="T11" fmla="*/ 648 h 1224"/>
                <a:gd name="T12" fmla="*/ 2304 w 2688"/>
                <a:gd name="T13" fmla="*/ 1080 h 1224"/>
                <a:gd name="T14" fmla="*/ 1584 w 2688"/>
                <a:gd name="T15" fmla="*/ 1224 h 1224"/>
                <a:gd name="T16" fmla="*/ 1296 w 2688"/>
                <a:gd name="T17" fmla="*/ 936 h 1224"/>
                <a:gd name="T18" fmla="*/ 864 w 2688"/>
                <a:gd name="T19" fmla="*/ 1032 h 1224"/>
                <a:gd name="T20" fmla="*/ 0 w 2688"/>
                <a:gd name="T21" fmla="*/ 552 h 1224"/>
                <a:gd name="T22" fmla="*/ 0 w 2688"/>
                <a:gd name="T23" fmla="*/ 0 h 1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endParaRPr lang="ru-RU" sz="1800" i="0">
                <a:solidFill>
                  <a:srgbClr val="FFFFFF"/>
                </a:solidFill>
                <a:effectLst/>
              </a:endParaRPr>
            </a:p>
          </p:txBody>
        </p:sp>
        <p:sp>
          <p:nvSpPr>
            <p:cNvPr id="30725" name="Freeform 5"/>
            <p:cNvSpPr>
              <a:spLocks/>
            </p:cNvSpPr>
            <p:nvPr userDrawn="1"/>
          </p:nvSpPr>
          <p:spPr bwMode="hidden">
            <a:xfrm>
              <a:off x="3359" y="1536"/>
              <a:ext cx="2401" cy="1232"/>
            </a:xfrm>
            <a:custGeom>
              <a:avLst/>
              <a:gdLst>
                <a:gd name="T0" fmla="*/ 2208 w 2401"/>
                <a:gd name="T1" fmla="*/ 15 h 1232"/>
                <a:gd name="T2" fmla="*/ 2088 w 2401"/>
                <a:gd name="T3" fmla="*/ 57 h 1232"/>
                <a:gd name="T4" fmla="*/ 1951 w 2401"/>
                <a:gd name="T5" fmla="*/ 99 h 1232"/>
                <a:gd name="T6" fmla="*/ 1704 w 2401"/>
                <a:gd name="T7" fmla="*/ 135 h 1232"/>
                <a:gd name="T8" fmla="*/ 1314 w 2401"/>
                <a:gd name="T9" fmla="*/ 177 h 1232"/>
                <a:gd name="T10" fmla="*/ 1176 w 2401"/>
                <a:gd name="T11" fmla="*/ 189 h 1232"/>
                <a:gd name="T12" fmla="*/ 1122 w 2401"/>
                <a:gd name="T13" fmla="*/ 195 h 1232"/>
                <a:gd name="T14" fmla="*/ 1075 w 2401"/>
                <a:gd name="T15" fmla="*/ 231 h 1232"/>
                <a:gd name="T16" fmla="*/ 924 w 2401"/>
                <a:gd name="T17" fmla="*/ 321 h 1232"/>
                <a:gd name="T18" fmla="*/ 840 w 2401"/>
                <a:gd name="T19" fmla="*/ 369 h 1232"/>
                <a:gd name="T20" fmla="*/ 630 w 2401"/>
                <a:gd name="T21" fmla="*/ 458 h 1232"/>
                <a:gd name="T22" fmla="*/ 529 w 2401"/>
                <a:gd name="T23" fmla="*/ 500 h 1232"/>
                <a:gd name="T24" fmla="*/ 487 w 2401"/>
                <a:gd name="T25" fmla="*/ 542 h 1232"/>
                <a:gd name="T26" fmla="*/ 457 w 2401"/>
                <a:gd name="T27" fmla="*/ 590 h 1232"/>
                <a:gd name="T28" fmla="*/ 402 w 2401"/>
                <a:gd name="T29" fmla="*/ 638 h 1232"/>
                <a:gd name="T30" fmla="*/ 330 w 2401"/>
                <a:gd name="T31" fmla="*/ 758 h 1232"/>
                <a:gd name="T32" fmla="*/ 312 w 2401"/>
                <a:gd name="T33" fmla="*/ 788 h 1232"/>
                <a:gd name="T34" fmla="*/ 252 w 2401"/>
                <a:gd name="T35" fmla="*/ 824 h 1232"/>
                <a:gd name="T36" fmla="*/ 84 w 2401"/>
                <a:gd name="T37" fmla="*/ 926 h 1232"/>
                <a:gd name="T38" fmla="*/ 0 w 2401"/>
                <a:gd name="T39" fmla="*/ 992 h 1232"/>
                <a:gd name="T40" fmla="*/ 12 w 2401"/>
                <a:gd name="T41" fmla="*/ 1040 h 1232"/>
                <a:gd name="T42" fmla="*/ 132 w 2401"/>
                <a:gd name="T43" fmla="*/ 1034 h 1232"/>
                <a:gd name="T44" fmla="*/ 336 w 2401"/>
                <a:gd name="T45" fmla="*/ 980 h 1232"/>
                <a:gd name="T46" fmla="*/ 529 w 2401"/>
                <a:gd name="T47" fmla="*/ 896 h 1232"/>
                <a:gd name="T48" fmla="*/ 576 w 2401"/>
                <a:gd name="T49" fmla="*/ 872 h 1232"/>
                <a:gd name="T50" fmla="*/ 714 w 2401"/>
                <a:gd name="T51" fmla="*/ 848 h 1232"/>
                <a:gd name="T52" fmla="*/ 966 w 2401"/>
                <a:gd name="T53" fmla="*/ 794 h 1232"/>
                <a:gd name="T54" fmla="*/ 1212 w 2401"/>
                <a:gd name="T55" fmla="*/ 782 h 1232"/>
                <a:gd name="T56" fmla="*/ 1416 w 2401"/>
                <a:gd name="T57" fmla="*/ 872 h 1232"/>
                <a:gd name="T58" fmla="*/ 1464 w 2401"/>
                <a:gd name="T59" fmla="*/ 932 h 1232"/>
                <a:gd name="T60" fmla="*/ 1440 w 2401"/>
                <a:gd name="T61" fmla="*/ 992 h 1232"/>
                <a:gd name="T62" fmla="*/ 1302 w 2401"/>
                <a:gd name="T63" fmla="*/ 1040 h 1232"/>
                <a:gd name="T64" fmla="*/ 1158 w 2401"/>
                <a:gd name="T65" fmla="*/ 1100 h 1232"/>
                <a:gd name="T66" fmla="*/ 1093 w 2401"/>
                <a:gd name="T67" fmla="*/ 1148 h 1232"/>
                <a:gd name="T68" fmla="*/ 1075 w 2401"/>
                <a:gd name="T69" fmla="*/ 1208 h 1232"/>
                <a:gd name="T70" fmla="*/ 1093 w 2401"/>
                <a:gd name="T71" fmla="*/ 1232 h 1232"/>
                <a:gd name="T72" fmla="*/ 1152 w 2401"/>
                <a:gd name="T73" fmla="*/ 1226 h 1232"/>
                <a:gd name="T74" fmla="*/ 1332 w 2401"/>
                <a:gd name="T75" fmla="*/ 1208 h 1232"/>
                <a:gd name="T76" fmla="*/ 1434 w 2401"/>
                <a:gd name="T77" fmla="*/ 1184 h 1232"/>
                <a:gd name="T78" fmla="*/ 1464 w 2401"/>
                <a:gd name="T79" fmla="*/ 1172 h 1232"/>
                <a:gd name="T80" fmla="*/ 1578 w 2401"/>
                <a:gd name="T81" fmla="*/ 1130 h 1232"/>
                <a:gd name="T82" fmla="*/ 1758 w 2401"/>
                <a:gd name="T83" fmla="*/ 1064 h 1232"/>
                <a:gd name="T84" fmla="*/ 1872 w 2401"/>
                <a:gd name="T85" fmla="*/ 962 h 1232"/>
                <a:gd name="T86" fmla="*/ 1986 w 2401"/>
                <a:gd name="T87" fmla="*/ 800 h 1232"/>
                <a:gd name="T88" fmla="*/ 2166 w 2401"/>
                <a:gd name="T89" fmla="*/ 650 h 1232"/>
                <a:gd name="T90" fmla="*/ 2257 w 2401"/>
                <a:gd name="T91" fmla="*/ 590 h 1232"/>
                <a:gd name="T92" fmla="*/ 2400 w 2401"/>
                <a:gd name="T93" fmla="*/ 57 h 1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0726" name="Freeform 6"/>
            <p:cNvSpPr>
              <a:spLocks/>
            </p:cNvSpPr>
            <p:nvPr userDrawn="1"/>
          </p:nvSpPr>
          <p:spPr bwMode="hidden">
            <a:xfrm>
              <a:off x="3792" y="1536"/>
              <a:ext cx="1968" cy="762"/>
            </a:xfrm>
            <a:custGeom>
              <a:avLst/>
              <a:gdLst>
                <a:gd name="T0" fmla="*/ 965 w 1968"/>
                <a:gd name="T1" fmla="*/ 165 h 762"/>
                <a:gd name="T2" fmla="*/ 696 w 1968"/>
                <a:gd name="T3" fmla="*/ 200 h 762"/>
                <a:gd name="T4" fmla="*/ 693 w 1968"/>
                <a:gd name="T5" fmla="*/ 237 h 762"/>
                <a:gd name="T6" fmla="*/ 924 w 1968"/>
                <a:gd name="T7" fmla="*/ 258 h 762"/>
                <a:gd name="T8" fmla="*/ 993 w 1968"/>
                <a:gd name="T9" fmla="*/ 267 h 762"/>
                <a:gd name="T10" fmla="*/ 681 w 1968"/>
                <a:gd name="T11" fmla="*/ 291 h 762"/>
                <a:gd name="T12" fmla="*/ 633 w 1968"/>
                <a:gd name="T13" fmla="*/ 309 h 762"/>
                <a:gd name="T14" fmla="*/ 645 w 1968"/>
                <a:gd name="T15" fmla="*/ 336 h 762"/>
                <a:gd name="T16" fmla="*/ 672 w 1968"/>
                <a:gd name="T17" fmla="*/ 351 h 762"/>
                <a:gd name="T18" fmla="*/ 984 w 1968"/>
                <a:gd name="T19" fmla="*/ 333 h 762"/>
                <a:gd name="T20" fmla="*/ 1080 w 1968"/>
                <a:gd name="T21" fmla="*/ 357 h 762"/>
                <a:gd name="T22" fmla="*/ 624 w 1968"/>
                <a:gd name="T23" fmla="*/ 492 h 762"/>
                <a:gd name="T24" fmla="*/ 616 w 1968"/>
                <a:gd name="T25" fmla="*/ 536 h 762"/>
                <a:gd name="T26" fmla="*/ 8 w 1968"/>
                <a:gd name="T27" fmla="*/ 724 h 762"/>
                <a:gd name="T28" fmla="*/ 0 w 1968"/>
                <a:gd name="T29" fmla="*/ 756 h 762"/>
                <a:gd name="T30" fmla="*/ 27 w 1968"/>
                <a:gd name="T31" fmla="*/ 762 h 762"/>
                <a:gd name="T32" fmla="*/ 664 w 1968"/>
                <a:gd name="T33" fmla="*/ 564 h 762"/>
                <a:gd name="T34" fmla="*/ 856 w 1968"/>
                <a:gd name="T35" fmla="*/ 600 h 762"/>
                <a:gd name="T36" fmla="*/ 1158 w 1968"/>
                <a:gd name="T37" fmla="*/ 507 h 762"/>
                <a:gd name="T38" fmla="*/ 1434 w 1968"/>
                <a:gd name="T39" fmla="*/ 465 h 762"/>
                <a:gd name="T40" fmla="*/ 1572 w 1968"/>
                <a:gd name="T41" fmla="*/ 368 h 762"/>
                <a:gd name="T42" fmla="*/ 1712 w 1968"/>
                <a:gd name="T43" fmla="*/ 340 h 762"/>
                <a:gd name="T44" fmla="*/ 1856 w 1968"/>
                <a:gd name="T45" fmla="*/ 328 h 762"/>
                <a:gd name="T46" fmla="*/ 1968 w 1968"/>
                <a:gd name="T47" fmla="*/ 330 h 762"/>
                <a:gd name="T48" fmla="*/ 1968 w 1968"/>
                <a:gd name="T49" fmla="*/ 0 h 762"/>
                <a:gd name="T50" fmla="*/ 1934 w 1968"/>
                <a:gd name="T51" fmla="*/ 3 h 762"/>
                <a:gd name="T52" fmla="*/ 1832 w 1968"/>
                <a:gd name="T53" fmla="*/ 5 h 762"/>
                <a:gd name="T54" fmla="*/ 1682 w 1968"/>
                <a:gd name="T55" fmla="*/ 35 h 762"/>
                <a:gd name="T56" fmla="*/ 1643 w 1968"/>
                <a:gd name="T57" fmla="*/ 72 h 762"/>
                <a:gd name="T58" fmla="*/ 1392 w 1968"/>
                <a:gd name="T59" fmla="*/ 119 h 7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0727" name="Freeform 7"/>
            <p:cNvSpPr>
              <a:spLocks/>
            </p:cNvSpPr>
            <p:nvPr userDrawn="1"/>
          </p:nvSpPr>
          <p:spPr bwMode="hidden">
            <a:xfrm>
              <a:off x="3599" y="2477"/>
              <a:ext cx="186" cy="120"/>
            </a:xfrm>
            <a:custGeom>
              <a:avLst/>
              <a:gdLst>
                <a:gd name="T0" fmla="*/ 185 w 185"/>
                <a:gd name="T1" fmla="*/ 0 h 120"/>
                <a:gd name="T2" fmla="*/ 185 w 185"/>
                <a:gd name="T3" fmla="*/ 6 h 120"/>
                <a:gd name="T4" fmla="*/ 185 w 185"/>
                <a:gd name="T5" fmla="*/ 18 h 120"/>
                <a:gd name="T6" fmla="*/ 185 w 185"/>
                <a:gd name="T7" fmla="*/ 36 h 120"/>
                <a:gd name="T8" fmla="*/ 179 w 185"/>
                <a:gd name="T9" fmla="*/ 54 h 120"/>
                <a:gd name="T10" fmla="*/ 161 w 185"/>
                <a:gd name="T11" fmla="*/ 72 h 120"/>
                <a:gd name="T12" fmla="*/ 137 w 185"/>
                <a:gd name="T13" fmla="*/ 96 h 120"/>
                <a:gd name="T14" fmla="*/ 101 w 185"/>
                <a:gd name="T15" fmla="*/ 108 h 120"/>
                <a:gd name="T16" fmla="*/ 47 w 185"/>
                <a:gd name="T17" fmla="*/ 120 h 120"/>
                <a:gd name="T18" fmla="*/ 29 w 185"/>
                <a:gd name="T19" fmla="*/ 120 h 120"/>
                <a:gd name="T20" fmla="*/ 17 w 185"/>
                <a:gd name="T21" fmla="*/ 114 h 120"/>
                <a:gd name="T22" fmla="*/ 0 w 185"/>
                <a:gd name="T23" fmla="*/ 96 h 120"/>
                <a:gd name="T24" fmla="*/ 0 w 185"/>
                <a:gd name="T25" fmla="*/ 78 h 120"/>
                <a:gd name="T26" fmla="*/ 0 w 185"/>
                <a:gd name="T27" fmla="*/ 72 h 120"/>
                <a:gd name="T28" fmla="*/ 185 w 185"/>
                <a:gd name="T29" fmla="*/ 0 h 120"/>
                <a:gd name="T30" fmla="*/ 185 w 185"/>
                <a:gd name="T31"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0728" name="Freeform 8"/>
            <p:cNvSpPr>
              <a:spLocks/>
            </p:cNvSpPr>
            <p:nvPr userDrawn="1"/>
          </p:nvSpPr>
          <p:spPr bwMode="hidden">
            <a:xfrm>
              <a:off x="3779" y="2393"/>
              <a:ext cx="185" cy="120"/>
            </a:xfrm>
            <a:custGeom>
              <a:avLst/>
              <a:gdLst>
                <a:gd name="T0" fmla="*/ 185 w 185"/>
                <a:gd name="T1" fmla="*/ 0 h 120"/>
                <a:gd name="T2" fmla="*/ 185 w 185"/>
                <a:gd name="T3" fmla="*/ 6 h 120"/>
                <a:gd name="T4" fmla="*/ 179 w 185"/>
                <a:gd name="T5" fmla="*/ 24 h 120"/>
                <a:gd name="T6" fmla="*/ 167 w 185"/>
                <a:gd name="T7" fmla="*/ 42 h 120"/>
                <a:gd name="T8" fmla="*/ 149 w 185"/>
                <a:gd name="T9" fmla="*/ 66 h 120"/>
                <a:gd name="T10" fmla="*/ 131 w 185"/>
                <a:gd name="T11" fmla="*/ 90 h 120"/>
                <a:gd name="T12" fmla="*/ 102 w 185"/>
                <a:gd name="T13" fmla="*/ 108 h 120"/>
                <a:gd name="T14" fmla="*/ 66 w 185"/>
                <a:gd name="T15" fmla="*/ 120 h 120"/>
                <a:gd name="T16" fmla="*/ 18 w 185"/>
                <a:gd name="T17" fmla="*/ 120 h 120"/>
                <a:gd name="T18" fmla="*/ 0 w 185"/>
                <a:gd name="T19" fmla="*/ 60 h 120"/>
                <a:gd name="T20" fmla="*/ 185 w 185"/>
                <a:gd name="T21" fmla="*/ 0 h 120"/>
                <a:gd name="T22" fmla="*/ 185 w 185"/>
                <a:gd name="T23"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0729" name="Freeform 9"/>
            <p:cNvSpPr>
              <a:spLocks/>
            </p:cNvSpPr>
            <p:nvPr userDrawn="1"/>
          </p:nvSpPr>
          <p:spPr bwMode="hidden">
            <a:xfrm>
              <a:off x="3839" y="1836"/>
              <a:ext cx="528" cy="275"/>
            </a:xfrm>
            <a:custGeom>
              <a:avLst/>
              <a:gdLst>
                <a:gd name="T0" fmla="*/ 0 w 526"/>
                <a:gd name="T1" fmla="*/ 275 h 275"/>
                <a:gd name="T2" fmla="*/ 0 w 526"/>
                <a:gd name="T3" fmla="*/ 269 h 275"/>
                <a:gd name="T4" fmla="*/ 6 w 526"/>
                <a:gd name="T5" fmla="*/ 251 h 275"/>
                <a:gd name="T6" fmla="*/ 6 w 526"/>
                <a:gd name="T7" fmla="*/ 239 h 275"/>
                <a:gd name="T8" fmla="*/ 12 w 526"/>
                <a:gd name="T9" fmla="*/ 227 h 275"/>
                <a:gd name="T10" fmla="*/ 18 w 526"/>
                <a:gd name="T11" fmla="*/ 221 h 275"/>
                <a:gd name="T12" fmla="*/ 36 w 526"/>
                <a:gd name="T13" fmla="*/ 215 h 275"/>
                <a:gd name="T14" fmla="*/ 77 w 526"/>
                <a:gd name="T15" fmla="*/ 203 h 275"/>
                <a:gd name="T16" fmla="*/ 137 w 526"/>
                <a:gd name="T17" fmla="*/ 179 h 275"/>
                <a:gd name="T18" fmla="*/ 209 w 526"/>
                <a:gd name="T19" fmla="*/ 143 h 275"/>
                <a:gd name="T20" fmla="*/ 251 w 526"/>
                <a:gd name="T21" fmla="*/ 120 h 275"/>
                <a:gd name="T22" fmla="*/ 299 w 526"/>
                <a:gd name="T23" fmla="*/ 96 h 275"/>
                <a:gd name="T24" fmla="*/ 394 w 526"/>
                <a:gd name="T25" fmla="*/ 48 h 275"/>
                <a:gd name="T26" fmla="*/ 442 w 526"/>
                <a:gd name="T27" fmla="*/ 30 h 275"/>
                <a:gd name="T28" fmla="*/ 478 w 526"/>
                <a:gd name="T29" fmla="*/ 12 h 275"/>
                <a:gd name="T30" fmla="*/ 502 w 526"/>
                <a:gd name="T31" fmla="*/ 6 h 275"/>
                <a:gd name="T32" fmla="*/ 520 w 526"/>
                <a:gd name="T33" fmla="*/ 0 h 275"/>
                <a:gd name="T34" fmla="*/ 526 w 526"/>
                <a:gd name="T35" fmla="*/ 0 h 275"/>
                <a:gd name="T36" fmla="*/ 520 w 526"/>
                <a:gd name="T37" fmla="*/ 6 h 275"/>
                <a:gd name="T38" fmla="*/ 508 w 526"/>
                <a:gd name="T39" fmla="*/ 12 h 275"/>
                <a:gd name="T40" fmla="*/ 484 w 526"/>
                <a:gd name="T41" fmla="*/ 24 h 275"/>
                <a:gd name="T42" fmla="*/ 460 w 526"/>
                <a:gd name="T43" fmla="*/ 42 h 275"/>
                <a:gd name="T44" fmla="*/ 436 w 526"/>
                <a:gd name="T45" fmla="*/ 54 h 275"/>
                <a:gd name="T46" fmla="*/ 394 w 526"/>
                <a:gd name="T47" fmla="*/ 78 h 275"/>
                <a:gd name="T48" fmla="*/ 340 w 526"/>
                <a:gd name="T49" fmla="*/ 108 h 275"/>
                <a:gd name="T50" fmla="*/ 275 w 526"/>
                <a:gd name="T51" fmla="*/ 143 h 275"/>
                <a:gd name="T52" fmla="*/ 131 w 526"/>
                <a:gd name="T53" fmla="*/ 221 h 275"/>
                <a:gd name="T54" fmla="*/ 65 w 526"/>
                <a:gd name="T55" fmla="*/ 251 h 275"/>
                <a:gd name="T56" fmla="*/ 0 w 526"/>
                <a:gd name="T57" fmla="*/ 275 h 275"/>
                <a:gd name="T58" fmla="*/ 0 w 526"/>
                <a:gd name="T59" fmla="*/ 275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0730" name="Freeform 10"/>
            <p:cNvSpPr>
              <a:spLocks/>
            </p:cNvSpPr>
            <p:nvPr userDrawn="1"/>
          </p:nvSpPr>
          <p:spPr bwMode="hidden">
            <a:xfrm>
              <a:off x="3676" y="2015"/>
              <a:ext cx="721" cy="306"/>
            </a:xfrm>
            <a:custGeom>
              <a:avLst/>
              <a:gdLst>
                <a:gd name="T0" fmla="*/ 48 w 718"/>
                <a:gd name="T1" fmla="*/ 216 h 306"/>
                <a:gd name="T2" fmla="*/ 30 w 718"/>
                <a:gd name="T3" fmla="*/ 252 h 306"/>
                <a:gd name="T4" fmla="*/ 12 w 718"/>
                <a:gd name="T5" fmla="*/ 282 h 306"/>
                <a:gd name="T6" fmla="*/ 6 w 718"/>
                <a:gd name="T7" fmla="*/ 300 h 306"/>
                <a:gd name="T8" fmla="*/ 0 w 718"/>
                <a:gd name="T9" fmla="*/ 306 h 306"/>
                <a:gd name="T10" fmla="*/ 48 w 718"/>
                <a:gd name="T11" fmla="*/ 276 h 306"/>
                <a:gd name="T12" fmla="*/ 84 w 718"/>
                <a:gd name="T13" fmla="*/ 252 h 306"/>
                <a:gd name="T14" fmla="*/ 108 w 718"/>
                <a:gd name="T15" fmla="*/ 234 h 306"/>
                <a:gd name="T16" fmla="*/ 120 w 718"/>
                <a:gd name="T17" fmla="*/ 228 h 306"/>
                <a:gd name="T18" fmla="*/ 126 w 718"/>
                <a:gd name="T19" fmla="*/ 228 h 306"/>
                <a:gd name="T20" fmla="*/ 144 w 718"/>
                <a:gd name="T21" fmla="*/ 222 h 306"/>
                <a:gd name="T22" fmla="*/ 168 w 718"/>
                <a:gd name="T23" fmla="*/ 216 h 306"/>
                <a:gd name="T24" fmla="*/ 198 w 718"/>
                <a:gd name="T25" fmla="*/ 204 h 306"/>
                <a:gd name="T26" fmla="*/ 275 w 718"/>
                <a:gd name="T27" fmla="*/ 180 h 306"/>
                <a:gd name="T28" fmla="*/ 371 w 718"/>
                <a:gd name="T29" fmla="*/ 156 h 306"/>
                <a:gd name="T30" fmla="*/ 461 w 718"/>
                <a:gd name="T31" fmla="*/ 126 h 306"/>
                <a:gd name="T32" fmla="*/ 544 w 718"/>
                <a:gd name="T33" fmla="*/ 102 h 306"/>
                <a:gd name="T34" fmla="*/ 574 w 718"/>
                <a:gd name="T35" fmla="*/ 90 h 306"/>
                <a:gd name="T36" fmla="*/ 604 w 718"/>
                <a:gd name="T37" fmla="*/ 84 h 306"/>
                <a:gd name="T38" fmla="*/ 622 w 718"/>
                <a:gd name="T39" fmla="*/ 78 h 306"/>
                <a:gd name="T40" fmla="*/ 628 w 718"/>
                <a:gd name="T41" fmla="*/ 72 h 306"/>
                <a:gd name="T42" fmla="*/ 634 w 718"/>
                <a:gd name="T43" fmla="*/ 66 h 306"/>
                <a:gd name="T44" fmla="*/ 652 w 718"/>
                <a:gd name="T45" fmla="*/ 60 h 306"/>
                <a:gd name="T46" fmla="*/ 694 w 718"/>
                <a:gd name="T47" fmla="*/ 30 h 306"/>
                <a:gd name="T48" fmla="*/ 712 w 718"/>
                <a:gd name="T49" fmla="*/ 18 h 306"/>
                <a:gd name="T50" fmla="*/ 718 w 718"/>
                <a:gd name="T51" fmla="*/ 6 h 306"/>
                <a:gd name="T52" fmla="*/ 712 w 718"/>
                <a:gd name="T53" fmla="*/ 0 h 306"/>
                <a:gd name="T54" fmla="*/ 688 w 718"/>
                <a:gd name="T55" fmla="*/ 0 h 306"/>
                <a:gd name="T56" fmla="*/ 628 w 718"/>
                <a:gd name="T57" fmla="*/ 0 h 306"/>
                <a:gd name="T58" fmla="*/ 580 w 718"/>
                <a:gd name="T59" fmla="*/ 0 h 306"/>
                <a:gd name="T60" fmla="*/ 544 w 718"/>
                <a:gd name="T61" fmla="*/ 0 h 306"/>
                <a:gd name="T62" fmla="*/ 514 w 718"/>
                <a:gd name="T63" fmla="*/ 18 h 306"/>
                <a:gd name="T64" fmla="*/ 485 w 718"/>
                <a:gd name="T65" fmla="*/ 42 h 306"/>
                <a:gd name="T66" fmla="*/ 467 w 718"/>
                <a:gd name="T67" fmla="*/ 54 h 306"/>
                <a:gd name="T68" fmla="*/ 449 w 718"/>
                <a:gd name="T69" fmla="*/ 60 h 306"/>
                <a:gd name="T70" fmla="*/ 425 w 718"/>
                <a:gd name="T71" fmla="*/ 60 h 306"/>
                <a:gd name="T72" fmla="*/ 389 w 718"/>
                <a:gd name="T73" fmla="*/ 66 h 306"/>
                <a:gd name="T74" fmla="*/ 347 w 718"/>
                <a:gd name="T75" fmla="*/ 84 h 306"/>
                <a:gd name="T76" fmla="*/ 311 w 718"/>
                <a:gd name="T77" fmla="*/ 108 h 306"/>
                <a:gd name="T78" fmla="*/ 287 w 718"/>
                <a:gd name="T79" fmla="*/ 126 h 306"/>
                <a:gd name="T80" fmla="*/ 275 w 718"/>
                <a:gd name="T81" fmla="*/ 132 h 306"/>
                <a:gd name="T82" fmla="*/ 257 w 718"/>
                <a:gd name="T83" fmla="*/ 138 h 306"/>
                <a:gd name="T84" fmla="*/ 221 w 718"/>
                <a:gd name="T85" fmla="*/ 138 h 306"/>
                <a:gd name="T86" fmla="*/ 186 w 718"/>
                <a:gd name="T87" fmla="*/ 138 h 306"/>
                <a:gd name="T88" fmla="*/ 180 w 718"/>
                <a:gd name="T89" fmla="*/ 138 h 306"/>
                <a:gd name="T90" fmla="*/ 174 w 718"/>
                <a:gd name="T91" fmla="*/ 138 h 306"/>
                <a:gd name="T92" fmla="*/ 114 w 718"/>
                <a:gd name="T93" fmla="*/ 162 h 306"/>
                <a:gd name="T94" fmla="*/ 48 w 718"/>
                <a:gd name="T95" fmla="*/ 216 h 306"/>
                <a:gd name="T96" fmla="*/ 48 w 718"/>
                <a:gd name="T97" fmla="*/ 216 h 3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0731" name="Freeform 11"/>
            <p:cNvSpPr>
              <a:spLocks/>
            </p:cNvSpPr>
            <p:nvPr userDrawn="1"/>
          </p:nvSpPr>
          <p:spPr bwMode="hidden">
            <a:xfrm>
              <a:off x="3358" y="1890"/>
              <a:ext cx="2400" cy="881"/>
            </a:xfrm>
            <a:custGeom>
              <a:avLst/>
              <a:gdLst>
                <a:gd name="T0" fmla="*/ 2231 w 2392"/>
                <a:gd name="T1" fmla="*/ 54 h 881"/>
                <a:gd name="T2" fmla="*/ 2189 w 2392"/>
                <a:gd name="T3" fmla="*/ 54 h 881"/>
                <a:gd name="T4" fmla="*/ 2147 w 2392"/>
                <a:gd name="T5" fmla="*/ 66 h 881"/>
                <a:gd name="T6" fmla="*/ 2021 w 2392"/>
                <a:gd name="T7" fmla="*/ 101 h 881"/>
                <a:gd name="T8" fmla="*/ 1956 w 2392"/>
                <a:gd name="T9" fmla="*/ 119 h 881"/>
                <a:gd name="T10" fmla="*/ 1860 w 2392"/>
                <a:gd name="T11" fmla="*/ 167 h 881"/>
                <a:gd name="T12" fmla="*/ 1836 w 2392"/>
                <a:gd name="T13" fmla="*/ 245 h 881"/>
                <a:gd name="T14" fmla="*/ 1842 w 2392"/>
                <a:gd name="T15" fmla="*/ 305 h 881"/>
                <a:gd name="T16" fmla="*/ 1758 w 2392"/>
                <a:gd name="T17" fmla="*/ 317 h 881"/>
                <a:gd name="T18" fmla="*/ 1597 w 2392"/>
                <a:gd name="T19" fmla="*/ 263 h 881"/>
                <a:gd name="T20" fmla="*/ 1507 w 2392"/>
                <a:gd name="T21" fmla="*/ 257 h 881"/>
                <a:gd name="T22" fmla="*/ 1399 w 2392"/>
                <a:gd name="T23" fmla="*/ 311 h 881"/>
                <a:gd name="T24" fmla="*/ 1334 w 2392"/>
                <a:gd name="T25" fmla="*/ 353 h 881"/>
                <a:gd name="T26" fmla="*/ 1310 w 2392"/>
                <a:gd name="T27" fmla="*/ 359 h 881"/>
                <a:gd name="T28" fmla="*/ 1214 w 2392"/>
                <a:gd name="T29" fmla="*/ 371 h 881"/>
                <a:gd name="T30" fmla="*/ 1160 w 2392"/>
                <a:gd name="T31" fmla="*/ 365 h 881"/>
                <a:gd name="T32" fmla="*/ 1053 w 2392"/>
                <a:gd name="T33" fmla="*/ 371 h 881"/>
                <a:gd name="T34" fmla="*/ 957 w 2392"/>
                <a:gd name="T35" fmla="*/ 383 h 881"/>
                <a:gd name="T36" fmla="*/ 921 w 2392"/>
                <a:gd name="T37" fmla="*/ 401 h 881"/>
                <a:gd name="T38" fmla="*/ 819 w 2392"/>
                <a:gd name="T39" fmla="*/ 419 h 881"/>
                <a:gd name="T40" fmla="*/ 778 w 2392"/>
                <a:gd name="T41" fmla="*/ 419 h 881"/>
                <a:gd name="T42" fmla="*/ 664 w 2392"/>
                <a:gd name="T43" fmla="*/ 437 h 881"/>
                <a:gd name="T44" fmla="*/ 598 w 2392"/>
                <a:gd name="T45" fmla="*/ 473 h 881"/>
                <a:gd name="T46" fmla="*/ 503 w 2392"/>
                <a:gd name="T47" fmla="*/ 467 h 881"/>
                <a:gd name="T48" fmla="*/ 431 w 2392"/>
                <a:gd name="T49" fmla="*/ 491 h 881"/>
                <a:gd name="T50" fmla="*/ 413 w 2392"/>
                <a:gd name="T51" fmla="*/ 539 h 881"/>
                <a:gd name="T52" fmla="*/ 347 w 2392"/>
                <a:gd name="T53" fmla="*/ 569 h 881"/>
                <a:gd name="T54" fmla="*/ 222 w 2392"/>
                <a:gd name="T55" fmla="*/ 599 h 881"/>
                <a:gd name="T56" fmla="*/ 138 w 2392"/>
                <a:gd name="T57" fmla="*/ 647 h 881"/>
                <a:gd name="T58" fmla="*/ 108 w 2392"/>
                <a:gd name="T59" fmla="*/ 659 h 881"/>
                <a:gd name="T60" fmla="*/ 0 w 2392"/>
                <a:gd name="T61" fmla="*/ 671 h 881"/>
                <a:gd name="T62" fmla="*/ 84 w 2392"/>
                <a:gd name="T63" fmla="*/ 695 h 881"/>
                <a:gd name="T64" fmla="*/ 263 w 2392"/>
                <a:gd name="T65" fmla="*/ 653 h 881"/>
                <a:gd name="T66" fmla="*/ 473 w 2392"/>
                <a:gd name="T67" fmla="*/ 569 h 881"/>
                <a:gd name="T68" fmla="*/ 568 w 2392"/>
                <a:gd name="T69" fmla="*/ 521 h 881"/>
                <a:gd name="T70" fmla="*/ 646 w 2392"/>
                <a:gd name="T71" fmla="*/ 515 h 881"/>
                <a:gd name="T72" fmla="*/ 873 w 2392"/>
                <a:gd name="T73" fmla="*/ 461 h 881"/>
                <a:gd name="T74" fmla="*/ 1148 w 2392"/>
                <a:gd name="T75" fmla="*/ 425 h 881"/>
                <a:gd name="T76" fmla="*/ 1292 w 2392"/>
                <a:gd name="T77" fmla="*/ 461 h 881"/>
                <a:gd name="T78" fmla="*/ 1417 w 2392"/>
                <a:gd name="T79" fmla="*/ 533 h 881"/>
                <a:gd name="T80" fmla="*/ 1435 w 2392"/>
                <a:gd name="T81" fmla="*/ 617 h 881"/>
                <a:gd name="T82" fmla="*/ 1376 w 2392"/>
                <a:gd name="T83" fmla="*/ 653 h 881"/>
                <a:gd name="T84" fmla="*/ 1226 w 2392"/>
                <a:gd name="T85" fmla="*/ 701 h 881"/>
                <a:gd name="T86" fmla="*/ 1112 w 2392"/>
                <a:gd name="T87" fmla="*/ 755 h 881"/>
                <a:gd name="T88" fmla="*/ 1065 w 2392"/>
                <a:gd name="T89" fmla="*/ 809 h 881"/>
                <a:gd name="T90" fmla="*/ 1077 w 2392"/>
                <a:gd name="T91" fmla="*/ 869 h 881"/>
                <a:gd name="T92" fmla="*/ 1106 w 2392"/>
                <a:gd name="T93" fmla="*/ 881 h 881"/>
                <a:gd name="T94" fmla="*/ 1208 w 2392"/>
                <a:gd name="T95" fmla="*/ 869 h 881"/>
                <a:gd name="T96" fmla="*/ 1388 w 2392"/>
                <a:gd name="T97" fmla="*/ 857 h 881"/>
                <a:gd name="T98" fmla="*/ 1441 w 2392"/>
                <a:gd name="T99" fmla="*/ 851 h 881"/>
                <a:gd name="T100" fmla="*/ 1483 w 2392"/>
                <a:gd name="T101" fmla="*/ 833 h 881"/>
                <a:gd name="T102" fmla="*/ 1675 w 2392"/>
                <a:gd name="T103" fmla="*/ 743 h 881"/>
                <a:gd name="T104" fmla="*/ 1806 w 2392"/>
                <a:gd name="T105" fmla="*/ 689 h 881"/>
                <a:gd name="T106" fmla="*/ 1884 w 2392"/>
                <a:gd name="T107" fmla="*/ 581 h 881"/>
                <a:gd name="T108" fmla="*/ 2039 w 2392"/>
                <a:gd name="T109" fmla="*/ 389 h 881"/>
                <a:gd name="T110" fmla="*/ 2207 w 2392"/>
                <a:gd name="T111" fmla="*/ 269 h 881"/>
                <a:gd name="T112" fmla="*/ 2249 w 2392"/>
                <a:gd name="T113" fmla="*/ 239 h 881"/>
                <a:gd name="T114" fmla="*/ 2392 w 2392"/>
                <a:gd name="T115" fmla="*/ 0 h 881"/>
                <a:gd name="T116" fmla="*/ 2302 w 2392"/>
                <a:gd name="T117" fmla="*/ 36 h 8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0732" name="Freeform 12"/>
            <p:cNvSpPr>
              <a:spLocks/>
            </p:cNvSpPr>
            <p:nvPr userDrawn="1"/>
          </p:nvSpPr>
          <p:spPr bwMode="hidden">
            <a:xfrm>
              <a:off x="3839" y="1854"/>
              <a:ext cx="577" cy="258"/>
            </a:xfrm>
            <a:custGeom>
              <a:avLst/>
              <a:gdLst>
                <a:gd name="T0" fmla="*/ 30 w 550"/>
                <a:gd name="T1" fmla="*/ 245 h 257"/>
                <a:gd name="T2" fmla="*/ 18 w 550"/>
                <a:gd name="T3" fmla="*/ 251 h 257"/>
                <a:gd name="T4" fmla="*/ 6 w 550"/>
                <a:gd name="T5" fmla="*/ 257 h 257"/>
                <a:gd name="T6" fmla="*/ 0 w 550"/>
                <a:gd name="T7" fmla="*/ 257 h 257"/>
                <a:gd name="T8" fmla="*/ 305 w 550"/>
                <a:gd name="T9" fmla="*/ 113 h 257"/>
                <a:gd name="T10" fmla="*/ 520 w 550"/>
                <a:gd name="T11" fmla="*/ 0 h 257"/>
                <a:gd name="T12" fmla="*/ 526 w 550"/>
                <a:gd name="T13" fmla="*/ 6 h 257"/>
                <a:gd name="T14" fmla="*/ 544 w 550"/>
                <a:gd name="T15" fmla="*/ 18 h 257"/>
                <a:gd name="T16" fmla="*/ 550 w 550"/>
                <a:gd name="T17" fmla="*/ 24 h 257"/>
                <a:gd name="T18" fmla="*/ 550 w 550"/>
                <a:gd name="T19" fmla="*/ 36 h 257"/>
                <a:gd name="T20" fmla="*/ 544 w 550"/>
                <a:gd name="T21" fmla="*/ 42 h 257"/>
                <a:gd name="T22" fmla="*/ 526 w 550"/>
                <a:gd name="T23" fmla="*/ 54 h 257"/>
                <a:gd name="T24" fmla="*/ 514 w 550"/>
                <a:gd name="T25" fmla="*/ 60 h 257"/>
                <a:gd name="T26" fmla="*/ 502 w 550"/>
                <a:gd name="T27" fmla="*/ 66 h 257"/>
                <a:gd name="T28" fmla="*/ 448 w 550"/>
                <a:gd name="T29" fmla="*/ 84 h 257"/>
                <a:gd name="T30" fmla="*/ 382 w 550"/>
                <a:gd name="T31" fmla="*/ 113 h 257"/>
                <a:gd name="T32" fmla="*/ 305 w 550"/>
                <a:gd name="T33" fmla="*/ 143 h 257"/>
                <a:gd name="T34" fmla="*/ 227 w 550"/>
                <a:gd name="T35" fmla="*/ 173 h 257"/>
                <a:gd name="T36" fmla="*/ 149 w 550"/>
                <a:gd name="T37" fmla="*/ 203 h 257"/>
                <a:gd name="T38" fmla="*/ 83 w 550"/>
                <a:gd name="T39" fmla="*/ 227 h 257"/>
                <a:gd name="T40" fmla="*/ 30 w 550"/>
                <a:gd name="T41" fmla="*/ 245 h 257"/>
                <a:gd name="T42" fmla="*/ 30 w 550"/>
                <a:gd name="T43" fmla="*/ 245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0733" name="Freeform 13"/>
            <p:cNvSpPr>
              <a:spLocks/>
            </p:cNvSpPr>
            <p:nvPr userDrawn="1"/>
          </p:nvSpPr>
          <p:spPr bwMode="hidden">
            <a:xfrm>
              <a:off x="5327" y="1642"/>
              <a:ext cx="5" cy="1"/>
            </a:xfrm>
            <a:custGeom>
              <a:avLst/>
              <a:gdLst>
                <a:gd name="T0" fmla="*/ 0 w 5"/>
                <a:gd name="T1" fmla="*/ 5 w 5"/>
                <a:gd name="T2" fmla="*/ 0 w 5"/>
                <a:gd name="T3" fmla="*/ 0 w 5"/>
              </a:gdLst>
              <a:ahLst/>
              <a:cxnLst>
                <a:cxn ang="0">
                  <a:pos x="T0" y="0"/>
                </a:cxn>
                <a:cxn ang="0">
                  <a:pos x="T1" y="0"/>
                </a:cxn>
                <a:cxn ang="0">
                  <a:pos x="T2" y="0"/>
                </a:cxn>
                <a:cxn ang="0">
                  <a:pos x="T3" y="0"/>
                </a:cxn>
              </a:cxnLst>
              <a:rect l="0" t="0" r="r" b="b"/>
              <a:pathLst>
                <a:path w="5">
                  <a:moveTo>
                    <a:pt x="0" y="0"/>
                  </a:moveTo>
                  <a:lnTo>
                    <a:pt x="5" y="0"/>
                  </a:lnTo>
                  <a:lnTo>
                    <a:pt x="0" y="0"/>
                  </a:lnTo>
                  <a:lnTo>
                    <a:pt x="0" y="0"/>
                  </a:lnTo>
                  <a:close/>
                </a:path>
              </a:pathLst>
            </a:custGeom>
            <a:solidFill>
              <a:srgbClr val="FED1A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0734" name="Freeform 14"/>
            <p:cNvSpPr>
              <a:spLocks/>
            </p:cNvSpPr>
            <p:nvPr userDrawn="1"/>
          </p:nvSpPr>
          <p:spPr bwMode="hidden">
            <a:xfrm>
              <a:off x="3839" y="1728"/>
              <a:ext cx="716" cy="383"/>
            </a:xfrm>
            <a:custGeom>
              <a:avLst/>
              <a:gdLst>
                <a:gd name="T0" fmla="*/ 659 w 716"/>
                <a:gd name="T1" fmla="*/ 6 h 383"/>
                <a:gd name="T2" fmla="*/ 588 w 716"/>
                <a:gd name="T3" fmla="*/ 42 h 383"/>
                <a:gd name="T4" fmla="*/ 515 w 716"/>
                <a:gd name="T5" fmla="*/ 84 h 383"/>
                <a:gd name="T6" fmla="*/ 509 w 716"/>
                <a:gd name="T7" fmla="*/ 90 h 383"/>
                <a:gd name="T8" fmla="*/ 485 w 716"/>
                <a:gd name="T9" fmla="*/ 102 h 383"/>
                <a:gd name="T10" fmla="*/ 455 w 716"/>
                <a:gd name="T11" fmla="*/ 120 h 383"/>
                <a:gd name="T12" fmla="*/ 425 w 716"/>
                <a:gd name="T13" fmla="*/ 138 h 383"/>
                <a:gd name="T14" fmla="*/ 371 w 716"/>
                <a:gd name="T15" fmla="*/ 168 h 383"/>
                <a:gd name="T16" fmla="*/ 306 w 716"/>
                <a:gd name="T17" fmla="*/ 198 h 383"/>
                <a:gd name="T18" fmla="*/ 186 w 716"/>
                <a:gd name="T19" fmla="*/ 251 h 383"/>
                <a:gd name="T20" fmla="*/ 131 w 716"/>
                <a:gd name="T21" fmla="*/ 269 h 383"/>
                <a:gd name="T22" fmla="*/ 89 w 716"/>
                <a:gd name="T23" fmla="*/ 287 h 383"/>
                <a:gd name="T24" fmla="*/ 53 w 716"/>
                <a:gd name="T25" fmla="*/ 305 h 383"/>
                <a:gd name="T26" fmla="*/ 36 w 716"/>
                <a:gd name="T27" fmla="*/ 311 h 383"/>
                <a:gd name="T28" fmla="*/ 12 w 716"/>
                <a:gd name="T29" fmla="*/ 329 h 383"/>
                <a:gd name="T30" fmla="*/ 0 w 716"/>
                <a:gd name="T31" fmla="*/ 353 h 383"/>
                <a:gd name="T32" fmla="*/ 0 w 716"/>
                <a:gd name="T33" fmla="*/ 371 h 383"/>
                <a:gd name="T34" fmla="*/ 0 w 716"/>
                <a:gd name="T35" fmla="*/ 383 h 383"/>
                <a:gd name="T36" fmla="*/ 0 w 716"/>
                <a:gd name="T37" fmla="*/ 383 h 383"/>
                <a:gd name="T38" fmla="*/ 12 w 716"/>
                <a:gd name="T39" fmla="*/ 371 h 383"/>
                <a:gd name="T40" fmla="*/ 30 w 716"/>
                <a:gd name="T41" fmla="*/ 353 h 383"/>
                <a:gd name="T42" fmla="*/ 53 w 716"/>
                <a:gd name="T43" fmla="*/ 335 h 383"/>
                <a:gd name="T44" fmla="*/ 77 w 716"/>
                <a:gd name="T45" fmla="*/ 317 h 383"/>
                <a:gd name="T46" fmla="*/ 101 w 716"/>
                <a:gd name="T47" fmla="*/ 311 h 383"/>
                <a:gd name="T48" fmla="*/ 131 w 716"/>
                <a:gd name="T49" fmla="*/ 299 h 383"/>
                <a:gd name="T50" fmla="*/ 204 w 716"/>
                <a:gd name="T51" fmla="*/ 269 h 383"/>
                <a:gd name="T52" fmla="*/ 240 w 716"/>
                <a:gd name="T53" fmla="*/ 251 h 383"/>
                <a:gd name="T54" fmla="*/ 270 w 716"/>
                <a:gd name="T55" fmla="*/ 239 h 383"/>
                <a:gd name="T56" fmla="*/ 294 w 716"/>
                <a:gd name="T57" fmla="*/ 228 h 383"/>
                <a:gd name="T58" fmla="*/ 312 w 716"/>
                <a:gd name="T59" fmla="*/ 222 h 383"/>
                <a:gd name="T60" fmla="*/ 330 w 716"/>
                <a:gd name="T61" fmla="*/ 210 h 383"/>
                <a:gd name="T62" fmla="*/ 365 w 716"/>
                <a:gd name="T63" fmla="*/ 186 h 383"/>
                <a:gd name="T64" fmla="*/ 419 w 716"/>
                <a:gd name="T65" fmla="*/ 156 h 383"/>
                <a:gd name="T66" fmla="*/ 473 w 716"/>
                <a:gd name="T67" fmla="*/ 120 h 383"/>
                <a:gd name="T68" fmla="*/ 527 w 716"/>
                <a:gd name="T69" fmla="*/ 90 h 383"/>
                <a:gd name="T70" fmla="*/ 576 w 716"/>
                <a:gd name="T71" fmla="*/ 60 h 383"/>
                <a:gd name="T72" fmla="*/ 612 w 716"/>
                <a:gd name="T73" fmla="*/ 42 h 383"/>
                <a:gd name="T74" fmla="*/ 629 w 716"/>
                <a:gd name="T75" fmla="*/ 36 h 383"/>
                <a:gd name="T76" fmla="*/ 647 w 716"/>
                <a:gd name="T77" fmla="*/ 30 h 383"/>
                <a:gd name="T78" fmla="*/ 677 w 716"/>
                <a:gd name="T79" fmla="*/ 18 h 383"/>
                <a:gd name="T80" fmla="*/ 701 w 716"/>
                <a:gd name="T81" fmla="*/ 6 h 383"/>
                <a:gd name="T82" fmla="*/ 713 w 716"/>
                <a:gd name="T83" fmla="*/ 0 h 383"/>
                <a:gd name="T84" fmla="*/ 713 w 716"/>
                <a:gd name="T85" fmla="*/ 0 h 383"/>
                <a:gd name="T86" fmla="*/ 659 w 716"/>
                <a:gd name="T87" fmla="*/ 6 h 383"/>
                <a:gd name="T88" fmla="*/ 716 w 716"/>
                <a:gd name="T89" fmla="*/ 63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0735" name="Freeform 15"/>
            <p:cNvSpPr>
              <a:spLocks/>
            </p:cNvSpPr>
            <p:nvPr userDrawn="1"/>
          </p:nvSpPr>
          <p:spPr bwMode="hidden">
            <a:xfrm>
              <a:off x="3453" y="2271"/>
              <a:ext cx="318" cy="225"/>
            </a:xfrm>
            <a:custGeom>
              <a:avLst/>
              <a:gdLst>
                <a:gd name="T0" fmla="*/ 6 w 318"/>
                <a:gd name="T1" fmla="*/ 225 h 225"/>
                <a:gd name="T2" fmla="*/ 0 w 318"/>
                <a:gd name="T3" fmla="*/ 195 h 225"/>
                <a:gd name="T4" fmla="*/ 315 w 318"/>
                <a:gd name="T5" fmla="*/ 0 h 225"/>
                <a:gd name="T6" fmla="*/ 303 w 318"/>
                <a:gd name="T7" fmla="*/ 27 h 225"/>
                <a:gd name="T8" fmla="*/ 318 w 318"/>
                <a:gd name="T9" fmla="*/ 42 h 225"/>
              </a:gdLst>
              <a:ahLst/>
              <a:cxnLst>
                <a:cxn ang="0">
                  <a:pos x="T0" y="T1"/>
                </a:cxn>
                <a:cxn ang="0">
                  <a:pos x="T2" y="T3"/>
                </a:cxn>
                <a:cxn ang="0">
                  <a:pos x="T4" y="T5"/>
                </a:cxn>
                <a:cxn ang="0">
                  <a:pos x="T6" y="T7"/>
                </a:cxn>
                <a:cxn ang="0">
                  <a:pos x="T8" y="T9"/>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0736" name="Freeform 16"/>
            <p:cNvSpPr>
              <a:spLocks/>
            </p:cNvSpPr>
            <p:nvPr userDrawn="1"/>
          </p:nvSpPr>
          <p:spPr bwMode="hidden">
            <a:xfrm>
              <a:off x="0" y="2658"/>
              <a:ext cx="2595" cy="933"/>
            </a:xfrm>
            <a:custGeom>
              <a:avLst/>
              <a:gdLst>
                <a:gd name="T0" fmla="*/ 1050 w 2595"/>
                <a:gd name="T1" fmla="*/ 657 h 933"/>
                <a:gd name="T2" fmla="*/ 1581 w 2595"/>
                <a:gd name="T3" fmla="*/ 690 h 933"/>
                <a:gd name="T4" fmla="*/ 1671 w 2595"/>
                <a:gd name="T5" fmla="*/ 723 h 933"/>
                <a:gd name="T6" fmla="*/ 1176 w 2595"/>
                <a:gd name="T7" fmla="*/ 621 h 933"/>
                <a:gd name="T8" fmla="*/ 1854 w 2595"/>
                <a:gd name="T9" fmla="*/ 567 h 933"/>
                <a:gd name="T10" fmla="*/ 1869 w 2595"/>
                <a:gd name="T11" fmla="*/ 612 h 933"/>
                <a:gd name="T12" fmla="*/ 2103 w 2595"/>
                <a:gd name="T13" fmla="*/ 861 h 933"/>
                <a:gd name="T14" fmla="*/ 1883 w 2595"/>
                <a:gd name="T15" fmla="*/ 520 h 933"/>
                <a:gd name="T16" fmla="*/ 1842 w 2595"/>
                <a:gd name="T17" fmla="*/ 490 h 933"/>
                <a:gd name="T18" fmla="*/ 1770 w 2595"/>
                <a:gd name="T19" fmla="*/ 466 h 933"/>
                <a:gd name="T20" fmla="*/ 1740 w 2595"/>
                <a:gd name="T21" fmla="*/ 448 h 933"/>
                <a:gd name="T22" fmla="*/ 1758 w 2595"/>
                <a:gd name="T23" fmla="*/ 436 h 933"/>
                <a:gd name="T24" fmla="*/ 1830 w 2595"/>
                <a:gd name="T25" fmla="*/ 430 h 933"/>
                <a:gd name="T26" fmla="*/ 1877 w 2595"/>
                <a:gd name="T27" fmla="*/ 424 h 933"/>
                <a:gd name="T28" fmla="*/ 1955 w 2595"/>
                <a:gd name="T29" fmla="*/ 394 h 933"/>
                <a:gd name="T30" fmla="*/ 2052 w 2595"/>
                <a:gd name="T31" fmla="*/ 396 h 933"/>
                <a:gd name="T32" fmla="*/ 2253 w 2595"/>
                <a:gd name="T33" fmla="*/ 732 h 933"/>
                <a:gd name="T34" fmla="*/ 2415 w 2595"/>
                <a:gd name="T35" fmla="*/ 933 h 933"/>
                <a:gd name="T36" fmla="*/ 2397 w 2595"/>
                <a:gd name="T37" fmla="*/ 828 h 933"/>
                <a:gd name="T38" fmla="*/ 2088 w 2595"/>
                <a:gd name="T39" fmla="*/ 400 h 933"/>
                <a:gd name="T40" fmla="*/ 2046 w 2595"/>
                <a:gd name="T41" fmla="*/ 346 h 933"/>
                <a:gd name="T42" fmla="*/ 1997 w 2595"/>
                <a:gd name="T43" fmla="*/ 304 h 933"/>
                <a:gd name="T44" fmla="*/ 1967 w 2595"/>
                <a:gd name="T45" fmla="*/ 286 h 933"/>
                <a:gd name="T46" fmla="*/ 1973 w 2595"/>
                <a:gd name="T47" fmla="*/ 286 h 933"/>
                <a:gd name="T48" fmla="*/ 2009 w 2595"/>
                <a:gd name="T49" fmla="*/ 286 h 933"/>
                <a:gd name="T50" fmla="*/ 2082 w 2595"/>
                <a:gd name="T51" fmla="*/ 322 h 933"/>
                <a:gd name="T52" fmla="*/ 2199 w 2595"/>
                <a:gd name="T53" fmla="*/ 384 h 933"/>
                <a:gd name="T54" fmla="*/ 2394 w 2595"/>
                <a:gd name="T55" fmla="*/ 448 h 933"/>
                <a:gd name="T56" fmla="*/ 2595 w 2595"/>
                <a:gd name="T57" fmla="*/ 516 h 933"/>
                <a:gd name="T58" fmla="*/ 2388 w 2595"/>
                <a:gd name="T59" fmla="*/ 424 h 933"/>
                <a:gd name="T60" fmla="*/ 2219 w 2595"/>
                <a:gd name="T61" fmla="*/ 340 h 933"/>
                <a:gd name="T62" fmla="*/ 2052 w 2595"/>
                <a:gd name="T63" fmla="*/ 280 h 933"/>
                <a:gd name="T64" fmla="*/ 1955 w 2595"/>
                <a:gd name="T65" fmla="*/ 262 h 933"/>
                <a:gd name="T66" fmla="*/ 1877 w 2595"/>
                <a:gd name="T67" fmla="*/ 274 h 933"/>
                <a:gd name="T68" fmla="*/ 1752 w 2595"/>
                <a:gd name="T69" fmla="*/ 274 h 933"/>
                <a:gd name="T70" fmla="*/ 1661 w 2595"/>
                <a:gd name="T71" fmla="*/ 292 h 933"/>
                <a:gd name="T72" fmla="*/ 1607 w 2595"/>
                <a:gd name="T73" fmla="*/ 316 h 933"/>
                <a:gd name="T74" fmla="*/ 1589 w 2595"/>
                <a:gd name="T75" fmla="*/ 322 h 933"/>
                <a:gd name="T76" fmla="*/ 1409 w 2595"/>
                <a:gd name="T77" fmla="*/ 358 h 933"/>
                <a:gd name="T78" fmla="*/ 1152 w 2595"/>
                <a:gd name="T79" fmla="*/ 442 h 933"/>
                <a:gd name="T80" fmla="*/ 966 w 2595"/>
                <a:gd name="T81" fmla="*/ 460 h 933"/>
                <a:gd name="T82" fmla="*/ 870 w 2595"/>
                <a:gd name="T83" fmla="*/ 442 h 933"/>
                <a:gd name="T84" fmla="*/ 828 w 2595"/>
                <a:gd name="T85" fmla="*/ 430 h 933"/>
                <a:gd name="T86" fmla="*/ 743 w 2595"/>
                <a:gd name="T87" fmla="*/ 388 h 933"/>
                <a:gd name="T88" fmla="*/ 636 w 2595"/>
                <a:gd name="T89" fmla="*/ 334 h 933"/>
                <a:gd name="T90" fmla="*/ 467 w 2595"/>
                <a:gd name="T91" fmla="*/ 256 h 933"/>
                <a:gd name="T92" fmla="*/ 0 w 2595"/>
                <a:gd name="T93" fmla="*/ 0 h 933"/>
                <a:gd name="T94" fmla="*/ 585 w 2595"/>
                <a:gd name="T95" fmla="*/ 390 h 933"/>
                <a:gd name="T96" fmla="*/ 849 w 2595"/>
                <a:gd name="T97" fmla="*/ 543 h 933"/>
                <a:gd name="T98" fmla="*/ 897 w 2595"/>
                <a:gd name="T99" fmla="*/ 621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0737" name="Freeform 17"/>
            <p:cNvSpPr>
              <a:spLocks/>
            </p:cNvSpPr>
            <p:nvPr userDrawn="1"/>
          </p:nvSpPr>
          <p:spPr bwMode="hidden">
            <a:xfrm>
              <a:off x="0" y="2994"/>
              <a:ext cx="2723" cy="1091"/>
            </a:xfrm>
            <a:custGeom>
              <a:avLst/>
              <a:gdLst>
                <a:gd name="T0" fmla="*/ 2370 w 2723"/>
                <a:gd name="T1" fmla="*/ 72 h 1091"/>
                <a:gd name="T2" fmla="*/ 2597 w 2723"/>
                <a:gd name="T3" fmla="*/ 198 h 1091"/>
                <a:gd name="T4" fmla="*/ 2639 w 2723"/>
                <a:gd name="T5" fmla="*/ 276 h 1091"/>
                <a:gd name="T6" fmla="*/ 2453 w 2723"/>
                <a:gd name="T7" fmla="*/ 264 h 1091"/>
                <a:gd name="T8" fmla="*/ 2297 w 2723"/>
                <a:gd name="T9" fmla="*/ 204 h 1091"/>
                <a:gd name="T10" fmla="*/ 2112 w 2723"/>
                <a:gd name="T11" fmla="*/ 66 h 1091"/>
                <a:gd name="T12" fmla="*/ 2088 w 2723"/>
                <a:gd name="T13" fmla="*/ 72 h 1091"/>
                <a:gd name="T14" fmla="*/ 2106 w 2723"/>
                <a:gd name="T15" fmla="*/ 114 h 1091"/>
                <a:gd name="T16" fmla="*/ 2412 w 2723"/>
                <a:gd name="T17" fmla="*/ 552 h 1091"/>
                <a:gd name="T18" fmla="*/ 2279 w 2723"/>
                <a:gd name="T19" fmla="*/ 564 h 1091"/>
                <a:gd name="T20" fmla="*/ 2189 w 2723"/>
                <a:gd name="T21" fmla="*/ 492 h 1091"/>
                <a:gd name="T22" fmla="*/ 2058 w 2723"/>
                <a:gd name="T23" fmla="*/ 330 h 1091"/>
                <a:gd name="T24" fmla="*/ 1991 w 2723"/>
                <a:gd name="T25" fmla="*/ 234 h 1091"/>
                <a:gd name="T26" fmla="*/ 1949 w 2723"/>
                <a:gd name="T27" fmla="*/ 174 h 1091"/>
                <a:gd name="T28" fmla="*/ 1824 w 2723"/>
                <a:gd name="T29" fmla="*/ 132 h 1091"/>
                <a:gd name="T30" fmla="*/ 1794 w 2723"/>
                <a:gd name="T31" fmla="*/ 144 h 1091"/>
                <a:gd name="T32" fmla="*/ 1895 w 2723"/>
                <a:gd name="T33" fmla="*/ 222 h 1091"/>
                <a:gd name="T34" fmla="*/ 1943 w 2723"/>
                <a:gd name="T35" fmla="*/ 366 h 1091"/>
                <a:gd name="T36" fmla="*/ 2064 w 2723"/>
                <a:gd name="T37" fmla="*/ 630 h 1091"/>
                <a:gd name="T38" fmla="*/ 2052 w 2723"/>
                <a:gd name="T39" fmla="*/ 695 h 1091"/>
                <a:gd name="T40" fmla="*/ 1955 w 2723"/>
                <a:gd name="T41" fmla="*/ 683 h 1091"/>
                <a:gd name="T42" fmla="*/ 1913 w 2723"/>
                <a:gd name="T43" fmla="*/ 636 h 1091"/>
                <a:gd name="T44" fmla="*/ 1703 w 2723"/>
                <a:gd name="T45" fmla="*/ 312 h 1091"/>
                <a:gd name="T46" fmla="*/ 1637 w 2723"/>
                <a:gd name="T47" fmla="*/ 276 h 1091"/>
                <a:gd name="T48" fmla="*/ 1643 w 2723"/>
                <a:gd name="T49" fmla="*/ 318 h 1091"/>
                <a:gd name="T50" fmla="*/ 1673 w 2723"/>
                <a:gd name="T51" fmla="*/ 408 h 1091"/>
                <a:gd name="T52" fmla="*/ 1716 w 2723"/>
                <a:gd name="T53" fmla="*/ 779 h 1091"/>
                <a:gd name="T54" fmla="*/ 1691 w 2723"/>
                <a:gd name="T55" fmla="*/ 737 h 1091"/>
                <a:gd name="T56" fmla="*/ 1613 w 2723"/>
                <a:gd name="T57" fmla="*/ 582 h 1091"/>
                <a:gd name="T58" fmla="*/ 1494 w 2723"/>
                <a:gd name="T59" fmla="*/ 480 h 1091"/>
                <a:gd name="T60" fmla="*/ 1248 w 2723"/>
                <a:gd name="T61" fmla="*/ 528 h 1091"/>
                <a:gd name="T62" fmla="*/ 996 w 2723"/>
                <a:gd name="T63" fmla="*/ 630 h 1091"/>
                <a:gd name="T64" fmla="*/ 714 w 2723"/>
                <a:gd name="T65" fmla="*/ 534 h 1091"/>
                <a:gd name="T66" fmla="*/ 198 w 2723"/>
                <a:gd name="T67" fmla="*/ 288 h 1091"/>
                <a:gd name="T68" fmla="*/ 0 w 2723"/>
                <a:gd name="T69" fmla="*/ 460 h 1091"/>
                <a:gd name="T70" fmla="*/ 288 w 2723"/>
                <a:gd name="T71" fmla="*/ 570 h 1091"/>
                <a:gd name="T72" fmla="*/ 461 w 2723"/>
                <a:gd name="T73" fmla="*/ 654 h 1091"/>
                <a:gd name="T74" fmla="*/ 725 w 2723"/>
                <a:gd name="T75" fmla="*/ 755 h 1091"/>
                <a:gd name="T76" fmla="*/ 966 w 2723"/>
                <a:gd name="T77" fmla="*/ 791 h 1091"/>
                <a:gd name="T78" fmla="*/ 1176 w 2723"/>
                <a:gd name="T79" fmla="*/ 779 h 1091"/>
                <a:gd name="T80" fmla="*/ 1278 w 2723"/>
                <a:gd name="T81" fmla="*/ 791 h 1091"/>
                <a:gd name="T82" fmla="*/ 1404 w 2723"/>
                <a:gd name="T83" fmla="*/ 845 h 1091"/>
                <a:gd name="T84" fmla="*/ 1416 w 2723"/>
                <a:gd name="T85" fmla="*/ 887 h 1091"/>
                <a:gd name="T86" fmla="*/ 1361 w 2723"/>
                <a:gd name="T87" fmla="*/ 923 h 1091"/>
                <a:gd name="T88" fmla="*/ 1385 w 2723"/>
                <a:gd name="T89" fmla="*/ 1007 h 1091"/>
                <a:gd name="T90" fmla="*/ 1494 w 2723"/>
                <a:gd name="T91" fmla="*/ 1085 h 1091"/>
                <a:gd name="T92" fmla="*/ 1697 w 2723"/>
                <a:gd name="T93" fmla="*/ 1043 h 1091"/>
                <a:gd name="T94" fmla="*/ 1812 w 2723"/>
                <a:gd name="T95" fmla="*/ 989 h 1091"/>
                <a:gd name="T96" fmla="*/ 1973 w 2723"/>
                <a:gd name="T97" fmla="*/ 917 h 1091"/>
                <a:gd name="T98" fmla="*/ 2201 w 2723"/>
                <a:gd name="T99" fmla="*/ 899 h 1091"/>
                <a:gd name="T100" fmla="*/ 2364 w 2723"/>
                <a:gd name="T101" fmla="*/ 863 h 1091"/>
                <a:gd name="T102" fmla="*/ 2400 w 2723"/>
                <a:gd name="T103" fmla="*/ 743 h 1091"/>
                <a:gd name="T104" fmla="*/ 2471 w 2723"/>
                <a:gd name="T105" fmla="*/ 701 h 1091"/>
                <a:gd name="T106" fmla="*/ 2621 w 2723"/>
                <a:gd name="T107" fmla="*/ 504 h 1091"/>
                <a:gd name="T108" fmla="*/ 2693 w 2723"/>
                <a:gd name="T109" fmla="*/ 374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a:noFill/>
            </a:ln>
            <a:extLst>
              <a:ext uri="{91240B29-F687-4F45-9708-019B960494DF}">
                <a14:hiddenLine xmlns:a14="http://schemas.microsoft.com/office/drawing/2010/main" w="9525">
                  <a:solidFill>
                    <a:schemeClr val="tx1"/>
                  </a:solidFill>
                  <a:round/>
                  <a:headEnd/>
                  <a:tailEnd/>
                </a14:hiddenLine>
              </a:ext>
            </a:extLst>
          </p:spPr>
          <p:txBody>
            <a:bodyPr/>
            <a:lstStyle/>
            <a:p>
              <a:pPr algn="ctr"/>
              <a:endParaRPr lang="ru-RU" sz="1800" i="0">
                <a:solidFill>
                  <a:srgbClr val="FFFFFF"/>
                </a:solidFill>
                <a:effectLst/>
              </a:endParaRPr>
            </a:p>
          </p:txBody>
        </p:sp>
      </p:grpSp>
      <p:sp>
        <p:nvSpPr>
          <p:cNvPr id="30738" name="Rectangle 18"/>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ru-RU" smtClean="0"/>
              <a:t>Образец заголовка</a:t>
            </a:r>
          </a:p>
        </p:txBody>
      </p:sp>
      <p:sp>
        <p:nvSpPr>
          <p:cNvPr id="30739" name="Rectangle 19"/>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mn-lt"/>
              </a:defRPr>
            </a:lvl1pPr>
          </a:lstStyle>
          <a:p>
            <a:endParaRPr lang="ru-RU" i="0">
              <a:solidFill>
                <a:srgbClr val="FFFFFF"/>
              </a:solidFill>
              <a:effectLst/>
            </a:endParaRPr>
          </a:p>
        </p:txBody>
      </p:sp>
      <p:sp>
        <p:nvSpPr>
          <p:cNvPr id="30740" name="Rectangle 20"/>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mn-lt"/>
              </a:defRPr>
            </a:lvl1pPr>
          </a:lstStyle>
          <a:p>
            <a:pPr algn="ctr"/>
            <a:endParaRPr lang="ru-RU" i="0">
              <a:solidFill>
                <a:srgbClr val="FFFFFF"/>
              </a:solidFill>
              <a:effectLst/>
            </a:endParaRPr>
          </a:p>
        </p:txBody>
      </p:sp>
      <p:sp>
        <p:nvSpPr>
          <p:cNvPr id="30741" name="Rectangle 21"/>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mn-lt"/>
              </a:defRPr>
            </a:lvl1pPr>
          </a:lstStyle>
          <a:p>
            <a:fld id="{7AD76D85-E7A2-4D4C-906B-35EC5A83D889}" type="slidenum">
              <a:rPr lang="ru-RU" i="0">
                <a:solidFill>
                  <a:srgbClr val="FFFFFF"/>
                </a:solidFill>
                <a:effectLst/>
              </a:rPr>
              <a:pPr/>
              <a:t>‹#›</a:t>
            </a:fld>
            <a:endParaRPr lang="ru-RU" i="0">
              <a:solidFill>
                <a:srgbClr val="FFFFFF"/>
              </a:solidFill>
              <a:effectLst/>
            </a:endParaRPr>
          </a:p>
        </p:txBody>
      </p:sp>
      <p:sp>
        <p:nvSpPr>
          <p:cNvPr id="30742" name="Rectangle 22"/>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extLst>
      <p:ext uri="{BB962C8B-B14F-4D97-AF65-F5344CB8AC3E}">
        <p14:creationId xmlns:p14="http://schemas.microsoft.com/office/powerpoint/2010/main" val="3641598767"/>
      </p:ext>
    </p:extLst>
  </p:cSld>
  <p:clrMap bg1="dk2" tx1="lt1" bg2="dk1"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bwMode="auto">
          <a:xfrm>
            <a:off x="301625" y="228600"/>
            <a:ext cx="8510588" cy="132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6867" name="Rectangle 3"/>
          <p:cNvSpPr>
            <a:spLocks noGrp="1" noRot="1" noChangeArrowheads="1"/>
          </p:cNvSpPr>
          <p:nvPr>
            <p:ph type="body" idx="1"/>
          </p:nvPr>
        </p:nvSpPr>
        <p:spPr bwMode="auto">
          <a:xfrm>
            <a:off x="301625" y="1676400"/>
            <a:ext cx="8540750" cy="442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6868" name="Rectangle 4"/>
          <p:cNvSpPr>
            <a:spLocks noGrp="1" noChangeArrowheads="1"/>
          </p:cNvSpPr>
          <p:nvPr>
            <p:ph type="dt" sz="half" idx="2"/>
          </p:nvPr>
        </p:nvSpPr>
        <p:spPr bwMode="auto">
          <a:xfrm>
            <a:off x="3048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400">
                <a:effectLst>
                  <a:outerShdw blurRad="38100" dist="38100" dir="2700000" algn="tl">
                    <a:srgbClr val="000000"/>
                  </a:outerShdw>
                </a:effectLst>
                <a:latin typeface="+mn-lt"/>
              </a:defRPr>
            </a:lvl1pPr>
          </a:lstStyle>
          <a:p>
            <a:endParaRPr lang="ru-RU" i="0">
              <a:solidFill>
                <a:srgbClr val="FFFFFF"/>
              </a:solidFill>
            </a:endParaRPr>
          </a:p>
        </p:txBody>
      </p:sp>
      <p:sp>
        <p:nvSpPr>
          <p:cNvPr id="3686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mn-lt"/>
              </a:defRPr>
            </a:lvl1pPr>
          </a:lstStyle>
          <a:p>
            <a:pPr algn="ctr"/>
            <a:endParaRPr lang="ru-RU" i="0">
              <a:solidFill>
                <a:srgbClr val="FFFFFF"/>
              </a:solidFill>
            </a:endParaRPr>
          </a:p>
        </p:txBody>
      </p:sp>
      <p:sp>
        <p:nvSpPr>
          <p:cNvPr id="36870" name="Rectangle 6"/>
          <p:cNvSpPr>
            <a:spLocks noGrp="1" noChangeArrowheads="1"/>
          </p:cNvSpPr>
          <p:nvPr>
            <p:ph type="sldNum" sz="quarter" idx="4"/>
          </p:nvPr>
        </p:nvSpPr>
        <p:spPr bwMode="auto">
          <a:xfrm>
            <a:off x="65532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mn-lt"/>
              </a:defRPr>
            </a:lvl1pPr>
          </a:lstStyle>
          <a:p>
            <a:fld id="{EEDF9587-1CA5-48EC-BE69-8AFE184492BD}" type="slidenum">
              <a:rPr lang="ru-RU" i="0">
                <a:solidFill>
                  <a:srgbClr val="FFFFFF"/>
                </a:solidFill>
              </a:rPr>
              <a:pPr/>
              <a:t>‹#›</a:t>
            </a:fld>
            <a:endParaRPr lang="ru-RU" i="0">
              <a:solidFill>
                <a:srgbClr val="FFFFFF"/>
              </a:solidFill>
            </a:endParaRPr>
          </a:p>
        </p:txBody>
      </p:sp>
    </p:spTree>
    <p:extLst>
      <p:ext uri="{BB962C8B-B14F-4D97-AF65-F5344CB8AC3E}">
        <p14:creationId xmlns:p14="http://schemas.microsoft.com/office/powerpoint/2010/main" val="1198525287"/>
      </p:ext>
    </p:extLst>
  </p:cSld>
  <p:clrMap bg1="dk2" tx1="lt1" bg2="dk1"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39938" name="Group 2"/>
          <p:cNvGrpSpPr>
            <a:grpSpLocks/>
          </p:cNvGrpSpPr>
          <p:nvPr/>
        </p:nvGrpSpPr>
        <p:grpSpPr bwMode="auto">
          <a:xfrm>
            <a:off x="0" y="0"/>
            <a:ext cx="9144000" cy="6858000"/>
            <a:chOff x="0" y="0"/>
            <a:chExt cx="5760" cy="4320"/>
          </a:xfrm>
        </p:grpSpPr>
        <p:sp>
          <p:nvSpPr>
            <p:cNvPr id="39939" name="Freeform 3"/>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9940"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grpSp>
      <p:sp>
        <p:nvSpPr>
          <p:cNvPr id="39941" name="Freeform 5"/>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grpSp>
        <p:nvGrpSpPr>
          <p:cNvPr id="39942" name="Group 6"/>
          <p:cNvGrpSpPr>
            <a:grpSpLocks/>
          </p:cNvGrpSpPr>
          <p:nvPr/>
        </p:nvGrpSpPr>
        <p:grpSpPr bwMode="auto">
          <a:xfrm>
            <a:off x="0" y="6019800"/>
            <a:ext cx="7848600" cy="857250"/>
            <a:chOff x="0" y="3792"/>
            <a:chExt cx="4944" cy="540"/>
          </a:xfrm>
        </p:grpSpPr>
        <p:sp>
          <p:nvSpPr>
            <p:cNvPr id="39943"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grpSp>
          <p:nvGrpSpPr>
            <p:cNvPr id="39944" name="Group 8"/>
            <p:cNvGrpSpPr>
              <a:grpSpLocks/>
            </p:cNvGrpSpPr>
            <p:nvPr userDrawn="1"/>
          </p:nvGrpSpPr>
          <p:grpSpPr bwMode="auto">
            <a:xfrm>
              <a:off x="2486" y="3792"/>
              <a:ext cx="2458" cy="540"/>
              <a:chOff x="2486" y="3792"/>
              <a:chExt cx="2458" cy="540"/>
            </a:xfrm>
          </p:grpSpPr>
          <p:sp>
            <p:nvSpPr>
              <p:cNvPr id="39945"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9946" name="Freeform 10"/>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9947"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9948"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9949" name="Freeform 13"/>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grpSp>
        <p:sp>
          <p:nvSpPr>
            <p:cNvPr id="39950"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grpSp>
      <p:grpSp>
        <p:nvGrpSpPr>
          <p:cNvPr id="39951" name="Group 15"/>
          <p:cNvGrpSpPr>
            <a:grpSpLocks/>
          </p:cNvGrpSpPr>
          <p:nvPr/>
        </p:nvGrpSpPr>
        <p:grpSpPr bwMode="auto">
          <a:xfrm>
            <a:off x="627063" y="6021388"/>
            <a:ext cx="5684837" cy="849312"/>
            <a:chOff x="395" y="3793"/>
            <a:chExt cx="3581" cy="535"/>
          </a:xfrm>
        </p:grpSpPr>
        <p:sp>
          <p:nvSpPr>
            <p:cNvPr id="39952" name="Freeform 16"/>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9953"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9954"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9955"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9956" name="Freeform 20"/>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sp>
          <p:nvSpPr>
            <p:cNvPr id="39957" name="Freeform 21"/>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algn="ctr"/>
              <a:endParaRPr lang="ru-RU" sz="1800" i="0">
                <a:solidFill>
                  <a:srgbClr val="FFFFFF"/>
                </a:solidFill>
                <a:effectLst/>
              </a:endParaRPr>
            </a:p>
          </p:txBody>
        </p:sp>
      </p:grpSp>
      <p:sp>
        <p:nvSpPr>
          <p:cNvPr id="39958" name="Rectangle 22"/>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39959" name="Rectangle 23"/>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9960" name="Rectangle 2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effectLst>
                  <a:outerShdw blurRad="38100" dist="38100" dir="2700000" algn="tl">
                    <a:srgbClr val="000000"/>
                  </a:outerShdw>
                </a:effectLst>
                <a:latin typeface="+mn-lt"/>
              </a:defRPr>
            </a:lvl1pPr>
          </a:lstStyle>
          <a:p>
            <a:endParaRPr lang="ru-RU" i="0">
              <a:solidFill>
                <a:srgbClr val="FFFFFF"/>
              </a:solidFill>
            </a:endParaRPr>
          </a:p>
        </p:txBody>
      </p:sp>
      <p:sp>
        <p:nvSpPr>
          <p:cNvPr id="39961" name="Rectangle 2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mn-lt"/>
              </a:defRPr>
            </a:lvl1pPr>
          </a:lstStyle>
          <a:p>
            <a:pPr algn="ctr"/>
            <a:endParaRPr lang="ru-RU" i="0">
              <a:solidFill>
                <a:srgbClr val="FFFFFF"/>
              </a:solidFill>
            </a:endParaRPr>
          </a:p>
        </p:txBody>
      </p:sp>
      <p:sp>
        <p:nvSpPr>
          <p:cNvPr id="39962" name="Rectangle 2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mn-lt"/>
              </a:defRPr>
            </a:lvl1pPr>
          </a:lstStyle>
          <a:p>
            <a:fld id="{2133530A-BCDE-4F7D-82CB-32CACAA81E28}" type="slidenum">
              <a:rPr lang="ru-RU" i="0">
                <a:solidFill>
                  <a:srgbClr val="FFFFFF"/>
                </a:solidFill>
              </a:rPr>
              <a:pPr/>
              <a:t>‹#›</a:t>
            </a:fld>
            <a:endParaRPr lang="ru-RU" i="0">
              <a:solidFill>
                <a:srgbClr val="FFFFFF"/>
              </a:solidFill>
            </a:endParaRPr>
          </a:p>
        </p:txBody>
      </p:sp>
    </p:spTree>
    <p:extLst>
      <p:ext uri="{BB962C8B-B14F-4D97-AF65-F5344CB8AC3E}">
        <p14:creationId xmlns:p14="http://schemas.microsoft.com/office/powerpoint/2010/main" val="2214621752"/>
      </p:ext>
    </p:extLst>
  </p:cSld>
  <p:clrMap bg1="dk2" tx1="lt1" bg2="dk1" tx2="lt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1989138"/>
            <a:ext cx="7772400" cy="1431925"/>
          </a:xfrm>
          <a:solidFill>
            <a:schemeClr val="tx2"/>
          </a:solidFill>
          <a:scene3d>
            <a:camera prst="legacyObliqueTopRight"/>
            <a:lightRig rig="legacyFlat3" dir="b"/>
          </a:scene3d>
          <a:sp3d extrusionH="430200" prstMaterial="legacyMatte">
            <a:bevelT w="13500" h="13500" prst="angle"/>
            <a:bevelB w="13500" h="13500" prst="angle"/>
            <a:extrusionClr>
              <a:schemeClr val="tx2"/>
            </a:extrusionClr>
          </a:sp3d>
        </p:spPr>
        <p:txBody>
          <a:bodyPr>
            <a:flatTx/>
          </a:bodyPr>
          <a:lstStyle/>
          <a:p>
            <a:r>
              <a:rPr lang="ru-RU" sz="3200" b="1">
                <a:solidFill>
                  <a:schemeClr val="tx1"/>
                </a:solidFill>
                <a:effectLst>
                  <a:outerShdw blurRad="38100" dist="38100" dir="2700000" algn="tl">
                    <a:srgbClr val="C0C0C0"/>
                  </a:outerShdw>
                </a:effectLst>
              </a:rPr>
              <a:t>Тема 3. Чрезвычайные ситуации: сущность, классификация, прогнозирование и оценка.</a:t>
            </a:r>
            <a:r>
              <a:rPr lang="ru-RU" sz="4000" b="1">
                <a:solidFill>
                  <a:srgbClr val="00FF00"/>
                </a:solidFill>
                <a:effectLst>
                  <a:outerShdw blurRad="38100" dist="38100" dir="2700000" algn="tl">
                    <a:srgbClr val="C0C0C0"/>
                  </a:outerShdw>
                </a:effectLst>
              </a:rPr>
              <a:t> </a:t>
            </a:r>
          </a:p>
        </p:txBody>
      </p:sp>
      <p:sp>
        <p:nvSpPr>
          <p:cNvPr id="2051" name="Rectangle 3"/>
          <p:cNvSpPr>
            <a:spLocks noGrp="1" noChangeArrowheads="1"/>
          </p:cNvSpPr>
          <p:nvPr>
            <p:ph type="subTitle" idx="1"/>
          </p:nvPr>
        </p:nvSpPr>
        <p:spPr>
          <a:noFill/>
          <a:extLst>
            <a:ext uri="{909E8E84-426E-40DD-AFC4-6F175D3DCCD1}">
              <a14:hiddenFill xmlns:a14="http://schemas.microsoft.com/office/drawing/2010/main">
                <a:solidFill>
                  <a:schemeClr val="hlink"/>
                </a:solidFill>
              </a14:hiddenFill>
            </a:ext>
          </a:extLst>
        </p:spPr>
        <p:txBody>
          <a:bodyPr/>
          <a:lstStyle/>
          <a:p>
            <a:r>
              <a:rPr lang="ru-RU" sz="2800" b="1"/>
              <a:t>Правила безопасного поведения в случае возникновения ЧС</a:t>
            </a:r>
            <a:br>
              <a:rPr lang="ru-RU" sz="2800" b="1"/>
            </a:br>
            <a:endParaRPr lang="ru-RU" sz="2800" b="1"/>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ru-RU" sz="4000" b="1" i="1">
                <a:solidFill>
                  <a:srgbClr val="669900"/>
                </a:solidFill>
              </a:rPr>
              <a:t>Чрезвычайные ситуации социального характера</a:t>
            </a:r>
            <a:r>
              <a:rPr lang="ru-RU" sz="4000"/>
              <a:t> </a:t>
            </a:r>
          </a:p>
        </p:txBody>
      </p:sp>
      <p:sp>
        <p:nvSpPr>
          <p:cNvPr id="27651" name="Rectangle 3"/>
          <p:cNvSpPr>
            <a:spLocks noGrp="1" noChangeArrowheads="1"/>
          </p:cNvSpPr>
          <p:nvPr>
            <p:ph type="body" idx="1"/>
          </p:nvPr>
        </p:nvSpPr>
        <p:spPr>
          <a:xfrm>
            <a:off x="457200" y="2060575"/>
            <a:ext cx="8229600" cy="3959225"/>
          </a:xfrm>
        </p:spPr>
        <p:txBody>
          <a:bodyPr/>
          <a:lstStyle/>
          <a:p>
            <a:pPr>
              <a:buFontTx/>
              <a:buNone/>
            </a:pPr>
            <a:r>
              <a:rPr lang="ru-RU"/>
              <a:t>   К социальным ЧС относятся события, происходящие в обществе: межнациональные конфликты, терроризм, грабежи, геноцид, войны, дискриминация и др.</a:t>
            </a:r>
            <a:endParaRPr lang="ru-RU" b="1"/>
          </a:p>
          <a:p>
            <a:pPr>
              <a:buFontTx/>
              <a:buNone/>
            </a:pPr>
            <a:r>
              <a:rPr lang="ru-RU"/>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ru-RU" sz="4000" i="1">
                <a:solidFill>
                  <a:srgbClr val="FF3399"/>
                </a:solidFill>
              </a:rPr>
              <a:t>Различают следующие</a:t>
            </a:r>
            <a:r>
              <a:rPr lang="ru-RU" sz="4000">
                <a:solidFill>
                  <a:srgbClr val="FF3399"/>
                </a:solidFill>
              </a:rPr>
              <a:t> </a:t>
            </a:r>
            <a:r>
              <a:rPr lang="ru-RU" sz="4000" i="1">
                <a:solidFill>
                  <a:srgbClr val="FF3399"/>
                </a:solidFill>
              </a:rPr>
              <a:t>группы ЧС социального характера:</a:t>
            </a:r>
            <a:endParaRPr lang="ru-RU" sz="4000">
              <a:solidFill>
                <a:srgbClr val="FF3399"/>
              </a:solidFill>
            </a:endParaRPr>
          </a:p>
        </p:txBody>
      </p:sp>
      <p:sp>
        <p:nvSpPr>
          <p:cNvPr id="28675" name="Rectangle 3"/>
          <p:cNvSpPr>
            <a:spLocks noGrp="1" noChangeArrowheads="1"/>
          </p:cNvSpPr>
          <p:nvPr>
            <p:ph type="body" idx="1"/>
          </p:nvPr>
        </p:nvSpPr>
        <p:spPr/>
        <p:txBody>
          <a:bodyPr/>
          <a:lstStyle/>
          <a:p>
            <a:pPr>
              <a:lnSpc>
                <a:spcPct val="90000"/>
              </a:lnSpc>
            </a:pPr>
            <a:r>
              <a:rPr lang="ru-RU" sz="2800" i="1">
                <a:solidFill>
                  <a:schemeClr val="bg2"/>
                </a:solidFill>
              </a:rPr>
              <a:t>Массовые беспорядки:</a:t>
            </a:r>
            <a:r>
              <a:rPr lang="ru-RU" sz="2800" i="1"/>
              <a:t> </a:t>
            </a:r>
            <a:r>
              <a:rPr lang="ru-RU" sz="2800"/>
              <a:t>толпа, паника, массовые погромы, массовые зрелища и праздники.</a:t>
            </a:r>
            <a:endParaRPr lang="ru-RU" sz="2800" i="1"/>
          </a:p>
          <a:p>
            <a:pPr>
              <a:lnSpc>
                <a:spcPct val="90000"/>
              </a:lnSpc>
            </a:pPr>
            <a:r>
              <a:rPr lang="ru-RU" sz="2800" i="1">
                <a:solidFill>
                  <a:schemeClr val="bg2"/>
                </a:solidFill>
              </a:rPr>
              <a:t>ЧС криминального характера:</a:t>
            </a:r>
            <a:r>
              <a:rPr lang="ru-RU" sz="2800" i="1"/>
              <a:t> </a:t>
            </a:r>
            <a:r>
              <a:rPr lang="ru-RU" sz="2800"/>
              <a:t>кража, мошенничество, нападение на улице, в автомобиле, изнасилование и др.</a:t>
            </a:r>
            <a:endParaRPr lang="ru-RU" sz="2800" i="1"/>
          </a:p>
          <a:p>
            <a:pPr>
              <a:lnSpc>
                <a:spcPct val="90000"/>
              </a:lnSpc>
            </a:pPr>
            <a:r>
              <a:rPr lang="ru-RU" sz="2800" i="1">
                <a:solidFill>
                  <a:schemeClr val="bg2"/>
                </a:solidFill>
              </a:rPr>
              <a:t>Терроризм</a:t>
            </a:r>
            <a:r>
              <a:rPr lang="ru-RU" sz="2800">
                <a:solidFill>
                  <a:schemeClr val="bg2"/>
                </a:solidFill>
              </a:rPr>
              <a:t>:</a:t>
            </a:r>
            <a:r>
              <a:rPr lang="ru-RU" sz="2800"/>
              <a:t> захват заложников, устрашение населения, посягательство на жизнь, угроза уничтожения имущества и других материальных объектов и др.</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395288" y="1773238"/>
            <a:ext cx="7921625" cy="2089150"/>
          </a:xfrm>
        </p:spPr>
        <p:txBody>
          <a:bodyPr/>
          <a:lstStyle/>
          <a:p>
            <a:pPr algn="ctr"/>
            <a:r>
              <a:rPr lang="ru-RU" sz="4000" b="1" i="1">
                <a:solidFill>
                  <a:schemeClr val="hlink"/>
                </a:solidFill>
              </a:rPr>
              <a:t>Тема 5.</a:t>
            </a:r>
            <a:br>
              <a:rPr lang="ru-RU" sz="4000" b="1" i="1">
                <a:solidFill>
                  <a:schemeClr val="hlink"/>
                </a:solidFill>
              </a:rPr>
            </a:br>
            <a:r>
              <a:rPr lang="ru-RU" sz="4000" b="1" i="1">
                <a:solidFill>
                  <a:schemeClr val="hlink"/>
                </a:solidFill>
              </a:rPr>
              <a:t>Психологические аспекты чрезвычайной ситуации</a:t>
            </a:r>
            <a:r>
              <a:rPr lang="ru-RU" sz="4000">
                <a:solidFill>
                  <a:schemeClr val="hlink"/>
                </a:solidFill>
              </a:rPr>
              <a:t> </a:t>
            </a:r>
          </a:p>
        </p:txBody>
      </p:sp>
    </p:spTree>
    <p:extLst>
      <p:ext uri="{BB962C8B-B14F-4D97-AF65-F5344CB8AC3E}">
        <p14:creationId xmlns:p14="http://schemas.microsoft.com/office/powerpoint/2010/main" val="354377979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dissolve">
                                      <p:cBhvr>
                                        <p:cTn id="7"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5" name="Rectangle 5"/>
          <p:cNvSpPr>
            <a:spLocks noChangeArrowheads="1"/>
          </p:cNvSpPr>
          <p:nvPr/>
        </p:nvSpPr>
        <p:spPr bwMode="auto">
          <a:xfrm>
            <a:off x="468313" y="3525838"/>
            <a:ext cx="8351837" cy="2781300"/>
          </a:xfrm>
          <a:prstGeom prst="rect">
            <a:avLst/>
          </a:prstGeom>
          <a:solidFill>
            <a:srgbClr val="000000"/>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ru-RU" sz="2200" i="0">
                <a:solidFill>
                  <a:srgbClr val="FFFFFF"/>
                </a:solidFill>
                <a:effectLst/>
              </a:rPr>
              <a:t>1. Наличие нервно-психического напряжения, качество и интенсивность которого зависит от готовности человека разрешить чрезвычайную ситуацию.</a:t>
            </a:r>
          </a:p>
          <a:p>
            <a:r>
              <a:rPr lang="ru-RU" sz="2200" i="0">
                <a:solidFill>
                  <a:srgbClr val="FFFFFF"/>
                </a:solidFill>
                <a:effectLst/>
              </a:rPr>
              <a:t>2. Объективные параметры ситуации: неопределенность и неструктурированность условий, средств, целей.</a:t>
            </a:r>
          </a:p>
          <a:p>
            <a:r>
              <a:rPr lang="ru-RU" sz="2200" i="0">
                <a:solidFill>
                  <a:srgbClr val="FFFFFF"/>
                </a:solidFill>
                <a:effectLst/>
              </a:rPr>
              <a:t>3. У человека есть опыт разрешения аналогичных ситуаций и возможность его переноса на вновь возникшие обстоятельства.</a:t>
            </a:r>
          </a:p>
        </p:txBody>
      </p:sp>
      <p:sp>
        <p:nvSpPr>
          <p:cNvPr id="10246" name="Rectangle 6"/>
          <p:cNvSpPr>
            <a:spLocks noChangeArrowheads="1"/>
          </p:cNvSpPr>
          <p:nvPr/>
        </p:nvSpPr>
        <p:spPr bwMode="auto">
          <a:xfrm>
            <a:off x="250825" y="908050"/>
            <a:ext cx="864235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ru-RU" sz="2400" i="0">
                <a:solidFill>
                  <a:srgbClr val="FFFFFF"/>
                </a:solidFill>
                <a:effectLst/>
              </a:rPr>
              <a:t>Чрезвычайные ситуации различного характера вызывают у человека психическую реакцию, которая зависит от уровня его профессиональной и психологической готовности. Ситуация, к которой человек не подготовлен, для него является </a:t>
            </a:r>
            <a:r>
              <a:rPr lang="ru-RU" sz="2400" i="0" u="sng">
                <a:solidFill>
                  <a:srgbClr val="FFFFFF"/>
                </a:solidFill>
                <a:effectLst/>
              </a:rPr>
              <a:t>неординарной.</a:t>
            </a:r>
            <a:r>
              <a:rPr lang="ru-RU" sz="2400" i="0">
                <a:solidFill>
                  <a:srgbClr val="FFFFFF"/>
                </a:solidFill>
                <a:effectLst/>
              </a:rPr>
              <a:t> </a:t>
            </a:r>
          </a:p>
          <a:p>
            <a:pPr algn="ctr"/>
            <a:r>
              <a:rPr lang="ru-RU" sz="2400" i="0">
                <a:solidFill>
                  <a:srgbClr val="FFFFFF"/>
                </a:solidFill>
                <a:effectLst/>
              </a:rPr>
              <a:t>Подобные ситуации имеют следующие характеристики</a:t>
            </a:r>
            <a:r>
              <a:rPr lang="ru-RU" sz="2000" i="0">
                <a:solidFill>
                  <a:srgbClr val="FFFFFF"/>
                </a:solidFill>
                <a:effectLst/>
              </a:rPr>
              <a:t>:</a:t>
            </a:r>
          </a:p>
        </p:txBody>
      </p:sp>
    </p:spTree>
    <p:extLst>
      <p:ext uri="{BB962C8B-B14F-4D97-AF65-F5344CB8AC3E}">
        <p14:creationId xmlns:p14="http://schemas.microsoft.com/office/powerpoint/2010/main" val="2456205352"/>
      </p:ext>
    </p:extLst>
  </p:cSld>
  <p:clrMapOvr>
    <a:masterClrMapping/>
  </p:clrMapOvr>
  <p:transition>
    <p:cover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8" name="Rectangle 4"/>
          <p:cNvSpPr>
            <a:spLocks noChangeArrowheads="1"/>
          </p:cNvSpPr>
          <p:nvPr/>
        </p:nvSpPr>
        <p:spPr bwMode="auto">
          <a:xfrm>
            <a:off x="1116013" y="1935163"/>
            <a:ext cx="7127875" cy="2540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tabLst>
                <a:tab pos="588963" algn="l"/>
              </a:tabLst>
            </a:pPr>
            <a:r>
              <a:rPr lang="ru-RU" sz="2000" i="0">
                <a:solidFill>
                  <a:srgbClr val="FFFFFF"/>
                </a:solidFill>
                <a:effectLst/>
              </a:rPr>
              <a:t>- непосредственные, проявляющиеся во время ЧС;</a:t>
            </a:r>
          </a:p>
          <a:p>
            <a:pPr algn="ctr">
              <a:tabLst>
                <a:tab pos="588963" algn="l"/>
              </a:tabLst>
            </a:pPr>
            <a:endParaRPr lang="ru-RU" sz="2000" i="0">
              <a:solidFill>
                <a:srgbClr val="FFFFFF"/>
              </a:solidFill>
              <a:effectLst/>
            </a:endParaRPr>
          </a:p>
          <a:p>
            <a:pPr algn="ctr">
              <a:tabLst>
                <a:tab pos="588963" algn="l"/>
              </a:tabLst>
            </a:pPr>
            <a:r>
              <a:rPr lang="ru-RU" sz="2000" i="0">
                <a:solidFill>
                  <a:srgbClr val="FFFFFF"/>
                </a:solidFill>
                <a:effectLst/>
              </a:rPr>
              <a:t>- ближайшие, наблюдающиеся в течение года после ЧС;</a:t>
            </a:r>
          </a:p>
          <a:p>
            <a:pPr algn="ctr">
              <a:tabLst>
                <a:tab pos="588963" algn="l"/>
              </a:tabLst>
            </a:pPr>
            <a:endParaRPr lang="ru-RU" sz="2000" i="0">
              <a:solidFill>
                <a:srgbClr val="FFFFFF"/>
              </a:solidFill>
              <a:effectLst/>
            </a:endParaRPr>
          </a:p>
          <a:p>
            <a:pPr algn="ctr">
              <a:tabLst>
                <a:tab pos="588963" algn="l"/>
              </a:tabLst>
            </a:pPr>
            <a:r>
              <a:rPr lang="ru-RU" sz="2000" i="0">
                <a:solidFill>
                  <a:srgbClr val="FFFFFF"/>
                </a:solidFill>
                <a:effectLst/>
              </a:rPr>
              <a:t>- среднесрочные, наблюдающиеся до 5 лет после ЧС;</a:t>
            </a:r>
          </a:p>
          <a:p>
            <a:pPr algn="ctr">
              <a:tabLst>
                <a:tab pos="588963" algn="l"/>
              </a:tabLst>
            </a:pPr>
            <a:endParaRPr lang="ru-RU" sz="2000" i="0">
              <a:solidFill>
                <a:srgbClr val="FFFFFF"/>
              </a:solidFill>
              <a:effectLst/>
            </a:endParaRPr>
          </a:p>
          <a:p>
            <a:pPr algn="ctr">
              <a:tabLst>
                <a:tab pos="588963" algn="l"/>
              </a:tabLst>
            </a:pPr>
            <a:r>
              <a:rPr lang="ru-RU" sz="2000" i="0">
                <a:solidFill>
                  <a:srgbClr val="FFFFFF"/>
                </a:solidFill>
                <a:effectLst/>
              </a:rPr>
              <a:t>- отдаленные, наблюдающиеся и через 5 лет.</a:t>
            </a:r>
          </a:p>
          <a:p>
            <a:pPr algn="ctr">
              <a:tabLst>
                <a:tab pos="588963" algn="l"/>
              </a:tabLst>
            </a:pPr>
            <a:r>
              <a:rPr lang="ru-RU" sz="2000" i="0">
                <a:solidFill>
                  <a:srgbClr val="FFFFFF"/>
                </a:solidFill>
                <a:effectLst/>
              </a:rPr>
              <a:t>.</a:t>
            </a:r>
          </a:p>
        </p:txBody>
      </p:sp>
      <p:sp>
        <p:nvSpPr>
          <p:cNvPr id="11269" name="Rectangle 5"/>
          <p:cNvSpPr>
            <a:spLocks noChangeArrowheads="1"/>
          </p:cNvSpPr>
          <p:nvPr/>
        </p:nvSpPr>
        <p:spPr bwMode="auto">
          <a:xfrm>
            <a:off x="395288" y="404813"/>
            <a:ext cx="8280400" cy="15621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ru-RU" sz="2400" i="0">
                <a:solidFill>
                  <a:srgbClr val="FFFFFF"/>
                </a:solidFill>
                <a:effectLst/>
              </a:rPr>
              <a:t>Последствия действия негативных факторов ЧС провоцируют возникновение у человека психических и психосоматических расстройств. </a:t>
            </a:r>
          </a:p>
          <a:p>
            <a:pPr algn="ctr"/>
            <a:r>
              <a:rPr lang="ru-RU" sz="2400" i="0">
                <a:solidFill>
                  <a:srgbClr val="FFFFFF"/>
                </a:solidFill>
                <a:effectLst/>
              </a:rPr>
              <a:t>Различают следующие </a:t>
            </a:r>
            <a:r>
              <a:rPr lang="ru-RU" sz="2400">
                <a:solidFill>
                  <a:srgbClr val="FFFFFF"/>
                </a:solidFill>
                <a:effectLst/>
              </a:rPr>
              <a:t>негативные последствия ЧС</a:t>
            </a:r>
            <a:r>
              <a:rPr lang="ru-RU" sz="2400" i="0">
                <a:solidFill>
                  <a:srgbClr val="FFFFFF"/>
                </a:solidFill>
                <a:effectLst/>
              </a:rPr>
              <a:t>:</a:t>
            </a:r>
          </a:p>
        </p:txBody>
      </p:sp>
      <p:sp>
        <p:nvSpPr>
          <p:cNvPr id="11270" name="Rectangle 6"/>
          <p:cNvSpPr>
            <a:spLocks noChangeArrowheads="1"/>
          </p:cNvSpPr>
          <p:nvPr/>
        </p:nvSpPr>
        <p:spPr bwMode="auto">
          <a:xfrm>
            <a:off x="539750" y="4508500"/>
            <a:ext cx="8280400" cy="1552575"/>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ru-RU" sz="2400" u="sng">
                <a:solidFill>
                  <a:srgbClr val="FFFFFF"/>
                </a:solidFill>
                <a:effectLst/>
              </a:rPr>
              <a:t>Посттравматическое стрессовое расстройство</a:t>
            </a:r>
            <a:r>
              <a:rPr lang="ru-RU" sz="2400" i="0">
                <a:solidFill>
                  <a:srgbClr val="FFFFFF"/>
                </a:solidFill>
                <a:effectLst/>
              </a:rPr>
              <a:t> – это состояние, которое развивается у человека, испытывающего стрессовое состояние исключительно угрожающего или катастрофического характера</a:t>
            </a:r>
          </a:p>
        </p:txBody>
      </p:sp>
    </p:spTree>
    <p:extLst>
      <p:ext uri="{BB962C8B-B14F-4D97-AF65-F5344CB8AC3E}">
        <p14:creationId xmlns:p14="http://schemas.microsoft.com/office/powerpoint/2010/main" val="2278715748"/>
      </p:ext>
    </p:extLst>
  </p:cSld>
  <p:clrMapOvr>
    <a:masterClrMapping/>
  </p:clrMapOvr>
  <p:transition>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2292" name="Rectangle 4"/>
          <p:cNvSpPr>
            <a:spLocks noChangeArrowheads="1"/>
          </p:cNvSpPr>
          <p:nvPr/>
        </p:nvSpPr>
        <p:spPr bwMode="auto">
          <a:xfrm>
            <a:off x="900113" y="1549400"/>
            <a:ext cx="7488237" cy="1927225"/>
          </a:xfrm>
          <a:prstGeom prst="rect">
            <a:avLst/>
          </a:prstGeom>
          <a:solidFill>
            <a:srgbClr val="000000"/>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tabLst>
                <a:tab pos="588963" algn="l"/>
              </a:tabLst>
            </a:pPr>
            <a:r>
              <a:rPr lang="ru-RU" sz="2400" i="0">
                <a:solidFill>
                  <a:srgbClr val="FF0000"/>
                </a:solidFill>
                <a:effectLst/>
              </a:rPr>
              <a:t>личностные особенности человека;</a:t>
            </a:r>
          </a:p>
          <a:p>
            <a:pPr algn="ctr">
              <a:tabLst>
                <a:tab pos="588963" algn="l"/>
              </a:tabLst>
            </a:pPr>
            <a:r>
              <a:rPr lang="ru-RU" sz="2400" i="0">
                <a:solidFill>
                  <a:srgbClr val="FF0000"/>
                </a:solidFill>
                <a:effectLst/>
              </a:rPr>
              <a:t>наличие зависимостей;</a:t>
            </a:r>
          </a:p>
          <a:p>
            <a:pPr algn="ctr">
              <a:tabLst>
                <a:tab pos="588963" algn="l"/>
              </a:tabLst>
            </a:pPr>
            <a:r>
              <a:rPr lang="ru-RU" sz="2400" i="0">
                <a:solidFill>
                  <a:srgbClr val="FF0000"/>
                </a:solidFill>
                <a:effectLst/>
              </a:rPr>
              <a:t>наличие психических травм;</a:t>
            </a:r>
          </a:p>
          <a:p>
            <a:pPr algn="ctr">
              <a:tabLst>
                <a:tab pos="588963" algn="l"/>
              </a:tabLst>
            </a:pPr>
            <a:r>
              <a:rPr lang="ru-RU" sz="2400" i="0">
                <a:solidFill>
                  <a:srgbClr val="FF0000"/>
                </a:solidFill>
                <a:effectLst/>
              </a:rPr>
              <a:t>возраст человека;</a:t>
            </a:r>
          </a:p>
          <a:p>
            <a:pPr algn="ctr">
              <a:tabLst>
                <a:tab pos="588963" algn="l"/>
              </a:tabLst>
            </a:pPr>
            <a:r>
              <a:rPr lang="ru-RU" sz="2400" i="0">
                <a:solidFill>
                  <a:srgbClr val="FF0000"/>
                </a:solidFill>
                <a:effectLst/>
              </a:rPr>
              <a:t>возможность поддержки со стороны значимых лиц.</a:t>
            </a:r>
          </a:p>
        </p:txBody>
      </p:sp>
      <p:sp>
        <p:nvSpPr>
          <p:cNvPr id="12293" name="Rectangle 5"/>
          <p:cNvSpPr>
            <a:spLocks noChangeArrowheads="1"/>
          </p:cNvSpPr>
          <p:nvPr/>
        </p:nvSpPr>
        <p:spPr bwMode="auto">
          <a:xfrm>
            <a:off x="468313" y="620713"/>
            <a:ext cx="8496300" cy="831850"/>
          </a:xfrm>
          <a:prstGeom prst="rect">
            <a:avLst/>
          </a:prstGeom>
          <a:solidFill>
            <a:srgbClr val="000000"/>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ru-RU" sz="2400" b="1">
                <a:solidFill>
                  <a:srgbClr val="FF0000"/>
                </a:solidFill>
                <a:effectLst/>
              </a:rPr>
              <a:t>Факторы риска развития</a:t>
            </a:r>
          </a:p>
          <a:p>
            <a:pPr algn="ctr"/>
            <a:r>
              <a:rPr lang="ru-RU" sz="2400" b="1">
                <a:solidFill>
                  <a:srgbClr val="FF0000"/>
                </a:solidFill>
                <a:effectLst/>
              </a:rPr>
              <a:t>посттравматических стрессовых расстройств</a:t>
            </a:r>
            <a:r>
              <a:rPr lang="ru-RU" sz="2400" b="1" i="0">
                <a:solidFill>
                  <a:srgbClr val="FF0000"/>
                </a:solidFill>
                <a:effectLst/>
              </a:rPr>
              <a:t>:</a:t>
            </a:r>
          </a:p>
        </p:txBody>
      </p:sp>
      <p:sp>
        <p:nvSpPr>
          <p:cNvPr id="12294" name="Rectangle 6"/>
          <p:cNvSpPr>
            <a:spLocks noChangeArrowheads="1"/>
          </p:cNvSpPr>
          <p:nvPr/>
        </p:nvSpPr>
        <p:spPr bwMode="auto">
          <a:xfrm>
            <a:off x="755650" y="3860800"/>
            <a:ext cx="7524750" cy="1352550"/>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ru-RU" sz="1800" i="0">
              <a:solidFill>
                <a:srgbClr val="66CCFF"/>
              </a:solidFill>
              <a:effectLst/>
            </a:endParaRPr>
          </a:p>
          <a:p>
            <a:pPr algn="ctr"/>
            <a:endParaRPr lang="ru-RU" sz="1000" i="0">
              <a:solidFill>
                <a:srgbClr val="66CCFF"/>
              </a:solidFill>
              <a:effectLst/>
            </a:endParaRPr>
          </a:p>
          <a:p>
            <a:pPr algn="ctr"/>
            <a:r>
              <a:rPr lang="ru-RU" sz="1800" i="0">
                <a:solidFill>
                  <a:srgbClr val="66CCFF"/>
                </a:solidFill>
                <a:effectLst/>
              </a:rPr>
              <a:t>острое – симптомы сохраняются менее 3 месяцев;</a:t>
            </a:r>
          </a:p>
          <a:p>
            <a:pPr algn="ctr"/>
            <a:r>
              <a:rPr lang="ru-RU" sz="1800" i="0">
                <a:solidFill>
                  <a:srgbClr val="66CCFF"/>
                </a:solidFill>
                <a:effectLst/>
              </a:rPr>
              <a:t>хроническое – симптомы сохраняются 3 и более месяцев;</a:t>
            </a:r>
          </a:p>
          <a:p>
            <a:pPr algn="ctr"/>
            <a:r>
              <a:rPr lang="ru-RU" sz="1800" i="0">
                <a:solidFill>
                  <a:srgbClr val="66CCFF"/>
                </a:solidFill>
                <a:effectLst/>
              </a:rPr>
              <a:t>острогенное – симптомы возникают по прошествии 6 месяцев.</a:t>
            </a:r>
          </a:p>
        </p:txBody>
      </p:sp>
      <p:sp>
        <p:nvSpPr>
          <p:cNvPr id="12295" name="Rectangle 7"/>
          <p:cNvSpPr>
            <a:spLocks noChangeArrowheads="1"/>
          </p:cNvSpPr>
          <p:nvPr/>
        </p:nvSpPr>
        <p:spPr bwMode="auto">
          <a:xfrm>
            <a:off x="1150938" y="3733800"/>
            <a:ext cx="6932612" cy="528638"/>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ru-RU" sz="2800" i="0">
                <a:solidFill>
                  <a:srgbClr val="66CCFF"/>
                </a:solidFill>
                <a:effectLst/>
              </a:rPr>
              <a:t>Выделяют следующие </a:t>
            </a:r>
            <a:r>
              <a:rPr lang="ru-RU" sz="2800">
                <a:solidFill>
                  <a:srgbClr val="66CCFF"/>
                </a:solidFill>
                <a:effectLst/>
              </a:rPr>
              <a:t>типы расстройств</a:t>
            </a:r>
            <a:r>
              <a:rPr lang="ru-RU" sz="1800" i="0">
                <a:solidFill>
                  <a:srgbClr val="66CCFF"/>
                </a:solidFill>
                <a:effectLst/>
              </a:rPr>
              <a:t>:</a:t>
            </a:r>
          </a:p>
        </p:txBody>
      </p:sp>
      <p:sp>
        <p:nvSpPr>
          <p:cNvPr id="12296" name="Rectangle 8"/>
          <p:cNvSpPr>
            <a:spLocks noChangeArrowheads="1"/>
          </p:cNvSpPr>
          <p:nvPr/>
        </p:nvSpPr>
        <p:spPr bwMode="auto">
          <a:xfrm>
            <a:off x="468313" y="5516563"/>
            <a:ext cx="845978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ru-RU" sz="1800">
                <a:solidFill>
                  <a:srgbClr val="FFFFFF"/>
                </a:solidFill>
                <a:effectLst/>
              </a:rPr>
              <a:t>На протяжении жизни посттравматические стрессовые расстройства развиваются у 1% населения после тяжелых травм.</a:t>
            </a:r>
          </a:p>
        </p:txBody>
      </p:sp>
    </p:spTree>
    <p:extLst>
      <p:ext uri="{BB962C8B-B14F-4D97-AF65-F5344CB8AC3E}">
        <p14:creationId xmlns:p14="http://schemas.microsoft.com/office/powerpoint/2010/main" val="777584878"/>
      </p:ext>
    </p:extLst>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6" name="Rectangle 4"/>
          <p:cNvSpPr>
            <a:spLocks noChangeArrowheads="1"/>
          </p:cNvSpPr>
          <p:nvPr/>
        </p:nvSpPr>
        <p:spPr bwMode="auto">
          <a:xfrm>
            <a:off x="323850" y="849313"/>
            <a:ext cx="8569325" cy="4891087"/>
          </a:xfrm>
          <a:prstGeom prst="rect">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algn="ctr"/>
            <a:r>
              <a:rPr lang="ru-RU" sz="2800" b="1">
                <a:solidFill>
                  <a:srgbClr val="FFFFFF"/>
                </a:solidFill>
                <a:effectLst/>
                <a:latin typeface="Arial" charset="0"/>
                <a:cs typeface="Times New Roman" pitchFamily="18" charset="0"/>
              </a:rPr>
              <a:t>ЛИЧНОСТЬ БЕЗОПАСНОГО ТИПА</a:t>
            </a:r>
            <a:endParaRPr lang="en-US" sz="2800" b="1">
              <a:solidFill>
                <a:srgbClr val="FFFFFF"/>
              </a:solidFill>
              <a:effectLst/>
              <a:latin typeface="Arial" charset="0"/>
              <a:cs typeface="Times New Roman" pitchFamily="18" charset="0"/>
            </a:endParaRPr>
          </a:p>
          <a:p>
            <a:pPr marL="342900" indent="-342900" algn="ctr" eaLnBrk="0" hangingPunct="0"/>
            <a:r>
              <a:rPr lang="ru-RU" sz="2400" u="sng">
                <a:solidFill>
                  <a:srgbClr val="FFFFFF"/>
                </a:solidFill>
                <a:effectLst/>
                <a:latin typeface="Arial" charset="0"/>
                <a:cs typeface="Times New Roman" pitchFamily="18" charset="0"/>
              </a:rPr>
              <a:t>ОСНОВНЫЕ ЧЕРТЫ ЛИЧНОСТИ БЕЗОПАСНОГО ТИПА:</a:t>
            </a:r>
          </a:p>
          <a:p>
            <a:pPr marL="342900" indent="-342900" algn="ctr" eaLnBrk="0" hangingPunct="0"/>
            <a:endParaRPr lang="ru-RU" sz="2400" u="sng">
              <a:solidFill>
                <a:srgbClr val="FFFFFF"/>
              </a:solidFill>
              <a:effectLst/>
              <a:latin typeface="Arial" charset="0"/>
              <a:cs typeface="Times New Roman" pitchFamily="18" charset="0"/>
            </a:endParaRPr>
          </a:p>
          <a:p>
            <a:pPr marL="342900" indent="-342900" eaLnBrk="0" hangingPunct="0"/>
            <a:r>
              <a:rPr lang="ru-RU" sz="2600" i="0">
                <a:solidFill>
                  <a:srgbClr val="000000"/>
                </a:solidFill>
                <a:effectLst/>
                <a:latin typeface="Arial" charset="0"/>
                <a:cs typeface="Times New Roman" pitchFamily="18" charset="0"/>
              </a:rPr>
              <a:t>1. общественно-коллективистские мотивы поведения гражданина; </a:t>
            </a:r>
          </a:p>
          <a:p>
            <a:pPr marL="342900" indent="-342900" eaLnBrk="0" hangingPunct="0"/>
            <a:r>
              <a:rPr lang="ru-RU" sz="2600" i="0">
                <a:solidFill>
                  <a:srgbClr val="000000"/>
                </a:solidFill>
                <a:effectLst/>
                <a:latin typeface="Arial" charset="0"/>
                <a:cs typeface="Times New Roman" pitchFamily="18" charset="0"/>
              </a:rPr>
              <a:t>2. бережное отношение к окружающему миру; </a:t>
            </a:r>
          </a:p>
          <a:p>
            <a:pPr marL="342900" indent="-342900" eaLnBrk="0" hangingPunct="0"/>
            <a:r>
              <a:rPr lang="ru-RU" sz="2600" i="0">
                <a:solidFill>
                  <a:srgbClr val="000000"/>
                </a:solidFill>
                <a:effectLst/>
                <a:latin typeface="Arial" charset="0"/>
                <a:cs typeface="Times New Roman" pitchFamily="18" charset="0"/>
              </a:rPr>
              <a:t>3. грамотность во всех областях безопасности жизнедеятельности; </a:t>
            </a:r>
          </a:p>
          <a:p>
            <a:pPr marL="342900" indent="-342900" eaLnBrk="0" hangingPunct="0"/>
            <a:r>
              <a:rPr lang="ru-RU" sz="2600" i="0">
                <a:solidFill>
                  <a:srgbClr val="000000"/>
                </a:solidFill>
                <a:effectLst/>
                <a:latin typeface="Arial" charset="0"/>
                <a:cs typeface="Times New Roman" pitchFamily="18" charset="0"/>
              </a:rPr>
              <a:t>4. наличие навыков защиты от угроз природы, людей, исходящих от внешних источников и от самого себя.</a:t>
            </a:r>
            <a:endParaRPr lang="ru-RU" sz="2600" i="0">
              <a:solidFill>
                <a:srgbClr val="000000"/>
              </a:solidFill>
              <a:effectLst/>
              <a:latin typeface="Arial" charset="0"/>
            </a:endParaRPr>
          </a:p>
          <a:p>
            <a:pPr marL="342900" indent="-342900" eaLnBrk="0" hangingPunct="0"/>
            <a:r>
              <a:rPr lang="ru-RU" sz="2800" i="0">
                <a:solidFill>
                  <a:srgbClr val="000000"/>
                </a:solidFill>
                <a:effectLst/>
                <a:latin typeface="Arial" charset="0"/>
              </a:rPr>
              <a:t/>
            </a:r>
            <a:br>
              <a:rPr lang="ru-RU" sz="2800" i="0">
                <a:solidFill>
                  <a:srgbClr val="000000"/>
                </a:solidFill>
                <a:effectLst/>
                <a:latin typeface="Arial" charset="0"/>
              </a:rPr>
            </a:br>
            <a:endParaRPr lang="ru-RU" sz="2800" i="0">
              <a:solidFill>
                <a:srgbClr val="000000"/>
              </a:solidFill>
              <a:effectLst/>
              <a:latin typeface="Arial" charset="0"/>
            </a:endParaRPr>
          </a:p>
        </p:txBody>
      </p:sp>
    </p:spTree>
    <p:extLst>
      <p:ext uri="{BB962C8B-B14F-4D97-AF65-F5344CB8AC3E}">
        <p14:creationId xmlns:p14="http://schemas.microsoft.com/office/powerpoint/2010/main" val="1662547782"/>
      </p:ext>
    </p:extLst>
  </p:cSld>
  <p:clrMapOvr>
    <a:masterClrMapping/>
  </p:clrMapOvr>
  <p:transition>
    <p:pull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Rectangle 4"/>
          <p:cNvSpPr>
            <a:spLocks noChangeArrowheads="1"/>
          </p:cNvSpPr>
          <p:nvPr/>
        </p:nvSpPr>
        <p:spPr bwMode="auto">
          <a:xfrm>
            <a:off x="539750" y="1173163"/>
            <a:ext cx="7920038" cy="1382712"/>
          </a:xfrm>
          <a:prstGeom prst="rect">
            <a:avLst/>
          </a:prstGeom>
          <a:solidFill>
            <a:schemeClr val="hlink"/>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ru-RU" sz="2800" i="0">
                <a:solidFill>
                  <a:srgbClr val="000000"/>
                </a:solidFill>
                <a:effectLst/>
              </a:rPr>
              <a:t>Содержание поведения личности безопасного типа определяется наличием трех основных компонентов:</a:t>
            </a:r>
          </a:p>
        </p:txBody>
      </p:sp>
      <p:sp>
        <p:nvSpPr>
          <p:cNvPr id="14341" name="Rectangle 5"/>
          <p:cNvSpPr>
            <a:spLocks noChangeArrowheads="1"/>
          </p:cNvSpPr>
          <p:nvPr/>
        </p:nvSpPr>
        <p:spPr bwMode="auto">
          <a:xfrm>
            <a:off x="395288" y="3213100"/>
            <a:ext cx="8351837" cy="1809750"/>
          </a:xfrm>
          <a:prstGeom prst="rect">
            <a:avLst/>
          </a:prstGeom>
          <a:solidFill>
            <a:srgbClr val="99FF33"/>
          </a:solidFill>
          <a:ln w="9525">
            <a:solidFill>
              <a:srgbClr val="99FF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ru-RU" sz="2800" i="0">
                <a:solidFill>
                  <a:srgbClr val="000000"/>
                </a:solidFill>
                <a:effectLst/>
              </a:rPr>
              <a:t>1. предвидение опасности;</a:t>
            </a:r>
          </a:p>
          <a:p>
            <a:pPr algn="ctr"/>
            <a:r>
              <a:rPr lang="ru-RU" sz="2800" i="0">
                <a:solidFill>
                  <a:srgbClr val="000000"/>
                </a:solidFill>
                <a:effectLst/>
              </a:rPr>
              <a:t>2. уклонение от опасности;</a:t>
            </a:r>
          </a:p>
          <a:p>
            <a:pPr algn="ctr"/>
            <a:r>
              <a:rPr lang="ru-RU" sz="2800" i="0">
                <a:solidFill>
                  <a:srgbClr val="000000"/>
                </a:solidFill>
                <a:effectLst/>
              </a:rPr>
              <a:t>3. преодоление опасности</a:t>
            </a:r>
          </a:p>
          <a:p>
            <a:pPr algn="ctr"/>
            <a:endParaRPr lang="ru-RU" sz="2800" i="0">
              <a:solidFill>
                <a:srgbClr val="000000"/>
              </a:solidFill>
              <a:effectLst/>
            </a:endParaRPr>
          </a:p>
        </p:txBody>
      </p:sp>
    </p:spTree>
    <p:extLst>
      <p:ext uri="{BB962C8B-B14F-4D97-AF65-F5344CB8AC3E}">
        <p14:creationId xmlns:p14="http://schemas.microsoft.com/office/powerpoint/2010/main" val="1593302483"/>
      </p:ext>
    </p:extLst>
  </p:cSld>
  <p:clrMapOvr>
    <a:masterClrMapping/>
  </p:clrMapOvr>
  <p:transition>
    <p:push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7" name="Rectangle 7"/>
          <p:cNvSpPr>
            <a:spLocks noChangeArrowheads="1"/>
          </p:cNvSpPr>
          <p:nvPr/>
        </p:nvSpPr>
        <p:spPr bwMode="auto">
          <a:xfrm>
            <a:off x="395288" y="944563"/>
            <a:ext cx="8497887" cy="4848225"/>
          </a:xfrm>
          <a:prstGeom prst="rect">
            <a:avLst/>
          </a:prstGeom>
          <a:solidFill>
            <a:schemeClr val="tx2"/>
          </a:solidFill>
          <a:ln w="9525">
            <a:solidFill>
              <a:srgbClr val="99FF33"/>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r>
              <a:rPr lang="ru-RU" sz="2400" b="1">
                <a:solidFill>
                  <a:srgbClr val="003399"/>
                </a:solidFill>
                <a:effectLst/>
              </a:rPr>
              <a:t>Кроме того, необходимо формировать у человека уверенность в том, что он, не сумев </a:t>
            </a:r>
            <a:r>
              <a:rPr lang="ru-RU" sz="2400" b="1" u="sng">
                <a:solidFill>
                  <a:srgbClr val="003399"/>
                </a:solidFill>
                <a:effectLst/>
              </a:rPr>
              <a:t>уклониться от опасности</a:t>
            </a:r>
            <a:r>
              <a:rPr lang="ru-RU" sz="2400" b="1">
                <a:solidFill>
                  <a:srgbClr val="003399"/>
                </a:solidFill>
                <a:effectLst/>
              </a:rPr>
              <a:t>, все же способен преодолеть ее последствия. Человек должен уметь вести себя адекватно сложности опасной ситуации (на воде, в лесу, при пожаре, в горах и т.д.), знать способы защиты и владеть навыками их применения (укрытие от опасности или во время опасности и применение способов борьбы с последствиями опасностей), владеть навыками само- и взаимопомощи (при ранении, ожогах, поражении током, укусах ядовитых животных, в условиях автономного выживания в природе и т.п.).</a:t>
            </a:r>
          </a:p>
        </p:txBody>
      </p:sp>
    </p:spTree>
    <p:extLst>
      <p:ext uri="{BB962C8B-B14F-4D97-AF65-F5344CB8AC3E}">
        <p14:creationId xmlns:p14="http://schemas.microsoft.com/office/powerpoint/2010/main" val="3406807469"/>
      </p:ext>
    </p:extLst>
  </p:cSld>
  <p:clrMapOvr>
    <a:masterClrMapping/>
  </p:clrMapOvr>
  <p:transition>
    <p:strips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8" name="Rectangle 4"/>
          <p:cNvSpPr>
            <a:spLocks noChangeArrowheads="1"/>
          </p:cNvSpPr>
          <p:nvPr/>
        </p:nvSpPr>
        <p:spPr bwMode="auto">
          <a:xfrm>
            <a:off x="2484438" y="1695450"/>
            <a:ext cx="43561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endParaRPr lang="ru-RU" sz="2000" i="0">
              <a:solidFill>
                <a:srgbClr val="FFFFFF"/>
              </a:solidFill>
              <a:effectLst/>
            </a:endParaRPr>
          </a:p>
        </p:txBody>
      </p:sp>
      <p:sp>
        <p:nvSpPr>
          <p:cNvPr id="16389" name="Rectangle 5"/>
          <p:cNvSpPr>
            <a:spLocks noChangeArrowheads="1"/>
          </p:cNvSpPr>
          <p:nvPr/>
        </p:nvSpPr>
        <p:spPr bwMode="auto">
          <a:xfrm>
            <a:off x="971550" y="500063"/>
            <a:ext cx="7632700" cy="550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ru-RU" sz="2400" u="sng">
                <a:solidFill>
                  <a:srgbClr val="FFFFFF"/>
                </a:solidFill>
                <a:effectLst/>
              </a:rPr>
              <a:t>Предвидение опасности</a:t>
            </a:r>
            <a:r>
              <a:rPr lang="ru-RU" sz="2400" i="0">
                <a:solidFill>
                  <a:srgbClr val="FFFFFF"/>
                </a:solidFill>
                <a:effectLst/>
              </a:rPr>
              <a:t> предполагает правильную оценку ситуации (вид опасности, характер развития опасности, последствия опасности, правовая и нормативно-практическая подготовленность); предвидение опасности от среды обитания (природной, техногенной, социальной), военных действий; предвидение опасности от собственного «Я» (грозящей самому себе, среде обитания, другим людям).</a:t>
            </a:r>
          </a:p>
          <a:p>
            <a:pPr algn="ctr"/>
            <a:endParaRPr lang="ru-RU" sz="2000" i="0">
              <a:solidFill>
                <a:srgbClr val="000000"/>
              </a:solidFill>
              <a:effectLst/>
            </a:endParaRPr>
          </a:p>
          <a:p>
            <a:pPr algn="ctr"/>
            <a:r>
              <a:rPr lang="ru-RU" sz="2400" i="0">
                <a:solidFill>
                  <a:srgbClr val="FFFFFF"/>
                </a:solidFill>
                <a:effectLst/>
              </a:rPr>
              <a:t>Осознавая возможность </a:t>
            </a:r>
            <a:r>
              <a:rPr lang="ru-RU" sz="2400" u="sng">
                <a:solidFill>
                  <a:srgbClr val="FFFFFF"/>
                </a:solidFill>
                <a:effectLst/>
              </a:rPr>
              <a:t>уклониться от опасности</a:t>
            </a:r>
            <a:r>
              <a:rPr lang="ru-RU" sz="2400" i="0">
                <a:solidFill>
                  <a:srgbClr val="FFFFFF"/>
                </a:solidFill>
                <a:effectLst/>
              </a:rPr>
              <a:t>, человек должен знать природу возникновения и характер опасных ситуаций, знать свои силы и возможности преодоления опасности, уметь правильно оценить ситуацию. </a:t>
            </a:r>
          </a:p>
        </p:txBody>
      </p:sp>
    </p:spTree>
    <p:extLst>
      <p:ext uri="{BB962C8B-B14F-4D97-AF65-F5344CB8AC3E}">
        <p14:creationId xmlns:p14="http://schemas.microsoft.com/office/powerpoint/2010/main" val="1652717024"/>
      </p:ext>
    </p:extLst>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92100"/>
            <a:ext cx="8229600" cy="544513"/>
          </a:xfrm>
        </p:spPr>
        <p:txBody>
          <a:bodyPr/>
          <a:lstStyle/>
          <a:p>
            <a:pPr algn="ctr"/>
            <a:r>
              <a:rPr lang="ru-RU" sz="4000" b="1">
                <a:solidFill>
                  <a:schemeClr val="accent2"/>
                </a:solidFill>
              </a:rPr>
              <a:t>Чрезвычайные ситуации</a:t>
            </a:r>
          </a:p>
        </p:txBody>
      </p:sp>
      <p:sp>
        <p:nvSpPr>
          <p:cNvPr id="9219" name="Rectangle 3"/>
          <p:cNvSpPr>
            <a:spLocks noGrp="1" noChangeArrowheads="1"/>
          </p:cNvSpPr>
          <p:nvPr>
            <p:ph type="body" idx="1"/>
          </p:nvPr>
        </p:nvSpPr>
        <p:spPr>
          <a:xfrm>
            <a:off x="457200" y="1125538"/>
            <a:ext cx="8435975" cy="5111750"/>
          </a:xfrm>
        </p:spPr>
        <p:txBody>
          <a:bodyPr/>
          <a:lstStyle/>
          <a:p>
            <a:pPr>
              <a:lnSpc>
                <a:spcPct val="80000"/>
              </a:lnSpc>
            </a:pPr>
            <a:r>
              <a:rPr lang="ru-RU" sz="2400" b="1" i="1">
                <a:solidFill>
                  <a:schemeClr val="accent2"/>
                </a:solidFill>
              </a:rPr>
              <a:t>Чрезвычайная ситуация</a:t>
            </a:r>
            <a:r>
              <a:rPr lang="ru-RU" sz="2400"/>
              <a:t> – это обстановка на определенной территории, сложившаяся в результате аварии, опасного природного явления, катастрофы, стихийного или иного бедствия, которые могут повлечь или уже повлекли за собой человеческие жертвы, причинили ущерб здоровью людей или окружающей природной среде, сопровождались значительными материальными потерями и нарушением условий жизнедеятельности людей.</a:t>
            </a:r>
          </a:p>
          <a:p>
            <a:pPr>
              <a:lnSpc>
                <a:spcPct val="80000"/>
              </a:lnSpc>
              <a:buFontTx/>
              <a:buNone/>
            </a:pPr>
            <a:endParaRPr lang="ru-RU" sz="2400"/>
          </a:p>
          <a:p>
            <a:pPr>
              <a:lnSpc>
                <a:spcPct val="80000"/>
              </a:lnSpc>
              <a:buFontTx/>
              <a:buNone/>
            </a:pPr>
            <a:r>
              <a:rPr lang="ru-RU" sz="2400"/>
              <a:t>   </a:t>
            </a:r>
            <a:r>
              <a:rPr lang="ru-RU" sz="2400" b="1" i="1">
                <a:solidFill>
                  <a:schemeClr val="accent2"/>
                </a:solidFill>
              </a:rPr>
              <a:t>Факторы риска ЧС:</a:t>
            </a:r>
            <a:r>
              <a:rPr lang="ru-RU" sz="2400"/>
              <a:t> опасные природные явления, аварии или опасные техногенные происшествия, инфекционные болезни людей, сельскохозяйственных животных и растений, а также применение современных средств поражения и т.п.</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r>
              <a:rPr lang="ru-RU" sz="4000" i="1">
                <a:solidFill>
                  <a:srgbClr val="AD23A3"/>
                </a:solidFill>
              </a:rPr>
              <a:t>Основными причинами возникновения ЧС</a:t>
            </a:r>
            <a:r>
              <a:rPr lang="ru-RU" sz="4000">
                <a:solidFill>
                  <a:srgbClr val="AD23A3"/>
                </a:solidFill>
              </a:rPr>
              <a:t> </a:t>
            </a:r>
            <a:r>
              <a:rPr lang="ru-RU" sz="4000" i="1">
                <a:solidFill>
                  <a:srgbClr val="AD23A3"/>
                </a:solidFill>
              </a:rPr>
              <a:t>являются:</a:t>
            </a:r>
          </a:p>
        </p:txBody>
      </p:sp>
      <p:sp>
        <p:nvSpPr>
          <p:cNvPr id="10243" name="Rectangle 3"/>
          <p:cNvSpPr>
            <a:spLocks noGrp="1" noChangeArrowheads="1"/>
          </p:cNvSpPr>
          <p:nvPr>
            <p:ph type="body" idx="1"/>
          </p:nvPr>
        </p:nvSpPr>
        <p:spPr/>
        <p:txBody>
          <a:bodyPr/>
          <a:lstStyle/>
          <a:p>
            <a:pPr>
              <a:lnSpc>
                <a:spcPct val="90000"/>
              </a:lnSpc>
            </a:pPr>
            <a:r>
              <a:rPr lang="ru-RU" sz="2800">
                <a:solidFill>
                  <a:schemeClr val="folHlink"/>
                </a:solidFill>
              </a:rPr>
              <a:t>внутренние</a:t>
            </a:r>
            <a:r>
              <a:rPr lang="ru-RU" sz="2800"/>
              <a:t>: сложность технологий, недостаточная квалификация персонала, проектно-конструкторские недоработки, физический и моральный износ оборудования, низкая трудовая и технологическая дисциплина;</a:t>
            </a:r>
          </a:p>
          <a:p>
            <a:pPr>
              <a:lnSpc>
                <a:spcPct val="90000"/>
              </a:lnSpc>
            </a:pPr>
            <a:r>
              <a:rPr lang="ru-RU" sz="2800">
                <a:solidFill>
                  <a:schemeClr val="folHlink"/>
                </a:solidFill>
              </a:rPr>
              <a:t>внешние:</a:t>
            </a:r>
            <a:r>
              <a:rPr lang="ru-RU" sz="2800"/>
              <a:t> стихийные бедствия, неожиданное прекращение подачи электроэнергии, газа, воды, технологических продуктов, терроризм, войны.</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a:r>
              <a:rPr lang="ru-RU" sz="4000" i="1">
                <a:solidFill>
                  <a:schemeClr val="accent2"/>
                </a:solidFill>
              </a:rPr>
              <a:t>Выделяют</a:t>
            </a:r>
            <a:r>
              <a:rPr lang="ru-RU" sz="4000">
                <a:solidFill>
                  <a:schemeClr val="accent2"/>
                </a:solidFill>
              </a:rPr>
              <a:t> </a:t>
            </a:r>
            <a:r>
              <a:rPr lang="ru-RU" sz="4000" i="1">
                <a:solidFill>
                  <a:schemeClr val="accent2"/>
                </a:solidFill>
              </a:rPr>
              <a:t>четыре стадии (фазы) развития ЧС</a:t>
            </a:r>
            <a:r>
              <a:rPr lang="ru-RU" sz="4000">
                <a:solidFill>
                  <a:schemeClr val="accent2"/>
                </a:solidFill>
              </a:rPr>
              <a:t>:</a:t>
            </a:r>
          </a:p>
        </p:txBody>
      </p:sp>
      <p:sp>
        <p:nvSpPr>
          <p:cNvPr id="11267" name="Rectangle 3"/>
          <p:cNvSpPr>
            <a:spLocks noGrp="1" noChangeArrowheads="1"/>
          </p:cNvSpPr>
          <p:nvPr>
            <p:ph type="body" idx="1"/>
          </p:nvPr>
        </p:nvSpPr>
        <p:spPr>
          <a:xfrm>
            <a:off x="611188" y="1916113"/>
            <a:ext cx="8229600" cy="4114800"/>
          </a:xfrm>
        </p:spPr>
        <p:txBody>
          <a:bodyPr/>
          <a:lstStyle/>
          <a:p>
            <a:pPr>
              <a:buFontTx/>
              <a:buNone/>
            </a:pPr>
            <a:r>
              <a:rPr lang="ru-RU" sz="2800">
                <a:solidFill>
                  <a:schemeClr val="accent2"/>
                </a:solidFill>
              </a:rPr>
              <a:t>1.</a:t>
            </a:r>
            <a:r>
              <a:rPr lang="ru-RU" sz="2800"/>
              <a:t> </a:t>
            </a:r>
            <a:r>
              <a:rPr lang="ru-RU" sz="2800">
                <a:latin typeface="Times New Roman" pitchFamily="18" charset="0"/>
              </a:rPr>
              <a:t>Накопление оперативной информации об отклонениях различных показателей работы той или иной установки (процесса) от допустимых норм.</a:t>
            </a:r>
          </a:p>
          <a:p>
            <a:pPr>
              <a:buFontTx/>
              <a:buNone/>
            </a:pPr>
            <a:r>
              <a:rPr lang="ru-RU" sz="2800">
                <a:solidFill>
                  <a:schemeClr val="accent2"/>
                </a:solidFill>
                <a:latin typeface="Times New Roman" pitchFamily="18" charset="0"/>
              </a:rPr>
              <a:t>2.</a:t>
            </a:r>
            <a:r>
              <a:rPr lang="ru-RU" sz="2800">
                <a:latin typeface="Times New Roman" pitchFamily="18" charset="0"/>
              </a:rPr>
              <a:t> Период развития катастрофы.</a:t>
            </a:r>
          </a:p>
          <a:p>
            <a:pPr>
              <a:buFontTx/>
              <a:buNone/>
            </a:pPr>
            <a:r>
              <a:rPr lang="ru-RU" sz="2800">
                <a:solidFill>
                  <a:schemeClr val="accent2"/>
                </a:solidFill>
                <a:latin typeface="Times New Roman" pitchFamily="18" charset="0"/>
              </a:rPr>
              <a:t>3.</a:t>
            </a:r>
            <a:r>
              <a:rPr lang="ru-RU" sz="2800">
                <a:latin typeface="Times New Roman" pitchFamily="18" charset="0"/>
              </a:rPr>
              <a:t> Экстремальный период, при котором выделяется основная доля энергии или опасного вещества.</a:t>
            </a:r>
          </a:p>
          <a:p>
            <a:pPr>
              <a:buFontTx/>
              <a:buNone/>
            </a:pPr>
            <a:r>
              <a:rPr lang="ru-RU" sz="2800">
                <a:solidFill>
                  <a:schemeClr val="accent2"/>
                </a:solidFill>
                <a:latin typeface="Times New Roman" pitchFamily="18" charset="0"/>
              </a:rPr>
              <a:t>4.</a:t>
            </a:r>
            <a:r>
              <a:rPr lang="ru-RU" sz="2800">
                <a:latin typeface="Times New Roman" pitchFamily="18" charset="0"/>
              </a:rPr>
              <a:t> Период затухания  и ликвидации последствий ЧС.</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a:r>
              <a:rPr lang="ru-RU" sz="2800" b="1" i="1">
                <a:solidFill>
                  <a:schemeClr val="hlink"/>
                </a:solidFill>
                <a:latin typeface="Times New Roman" pitchFamily="18" charset="0"/>
              </a:rPr>
              <a:t>ОСНОВНЫЕ ПОРАЖАЮЩИЕ ФАКТОРЫ ЧС</a:t>
            </a:r>
          </a:p>
        </p:txBody>
      </p:sp>
      <p:sp>
        <p:nvSpPr>
          <p:cNvPr id="12291" name="Rectangle 3"/>
          <p:cNvSpPr>
            <a:spLocks noGrp="1" noChangeArrowheads="1"/>
          </p:cNvSpPr>
          <p:nvPr>
            <p:ph type="body" idx="1"/>
          </p:nvPr>
        </p:nvSpPr>
        <p:spPr>
          <a:xfrm>
            <a:off x="457200" y="1773238"/>
            <a:ext cx="8229600" cy="4246562"/>
          </a:xfrm>
        </p:spPr>
        <p:txBody>
          <a:bodyPr/>
          <a:lstStyle/>
          <a:p>
            <a:pPr>
              <a:lnSpc>
                <a:spcPct val="80000"/>
              </a:lnSpc>
              <a:buFontTx/>
              <a:buNone/>
            </a:pPr>
            <a:r>
              <a:rPr lang="ru-RU" sz="2400" b="1" i="1">
                <a:solidFill>
                  <a:schemeClr val="hlink"/>
                </a:solidFill>
              </a:rPr>
              <a:t>    1. Первичные поражающие факторы</a:t>
            </a:r>
            <a:r>
              <a:rPr lang="ru-RU" sz="2400"/>
              <a:t> – это ударная волна, оползни, сели, лавины, обрушение зданий и сооружений, воздействие разрядов статического электричества (молнии), электромагнитные и световые воздействия.</a:t>
            </a:r>
          </a:p>
          <a:p>
            <a:pPr>
              <a:lnSpc>
                <a:spcPct val="80000"/>
              </a:lnSpc>
              <a:buFontTx/>
              <a:buNone/>
            </a:pPr>
            <a:r>
              <a:rPr lang="ru-RU" sz="2400" b="1" i="1">
                <a:solidFill>
                  <a:schemeClr val="hlink"/>
                </a:solidFill>
              </a:rPr>
              <a:t>    2. Вторичные поражающие факторы </a:t>
            </a:r>
            <a:r>
              <a:rPr lang="ru-RU" sz="2400" b="1" i="1"/>
              <a:t>-</a:t>
            </a:r>
            <a:r>
              <a:rPr lang="ru-RU" sz="2400" b="1" i="1">
                <a:solidFill>
                  <a:schemeClr val="hlink"/>
                </a:solidFill>
              </a:rPr>
              <a:t> </a:t>
            </a:r>
            <a:r>
              <a:rPr lang="ru-RU" sz="2400"/>
              <a:t> последующие взрывы, пожары, загазованность, зараженность территории и т.п. </a:t>
            </a:r>
          </a:p>
          <a:p>
            <a:pPr>
              <a:lnSpc>
                <a:spcPct val="80000"/>
              </a:lnSpc>
              <a:buFontTx/>
              <a:buNone/>
            </a:pPr>
            <a:r>
              <a:rPr lang="ru-RU" sz="2400" b="1" i="1">
                <a:solidFill>
                  <a:schemeClr val="hlink"/>
                </a:solidFill>
              </a:rPr>
              <a:t>    3. Комбинированные поражающие факторы</a:t>
            </a:r>
            <a:r>
              <a:rPr lang="ru-RU" sz="2400"/>
              <a:t> -  одновременное воздействие нескольких поражающих факторах, </a:t>
            </a:r>
          </a:p>
          <a:p>
            <a:pPr>
              <a:lnSpc>
                <a:spcPct val="80000"/>
              </a:lnSpc>
              <a:buFontTx/>
              <a:buNone/>
            </a:pPr>
            <a:r>
              <a:rPr lang="ru-RU" sz="2400"/>
              <a:t/>
            </a:r>
            <a:br>
              <a:rPr lang="ru-RU" sz="2400"/>
            </a:br>
            <a:endParaRPr lang="ru-RU" sz="24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92100"/>
            <a:ext cx="8229600" cy="904875"/>
          </a:xfrm>
        </p:spPr>
        <p:txBody>
          <a:bodyPr/>
          <a:lstStyle/>
          <a:p>
            <a:pPr algn="ctr"/>
            <a:r>
              <a:rPr lang="ru-RU" sz="3200" i="1">
                <a:solidFill>
                  <a:srgbClr val="000099"/>
                </a:solidFill>
              </a:rPr>
              <a:t>КРИТЕРИИ ДЛЯ ОЦЕНКИ ЧС:</a:t>
            </a:r>
          </a:p>
        </p:txBody>
      </p:sp>
      <p:sp>
        <p:nvSpPr>
          <p:cNvPr id="13315" name="Rectangle 3"/>
          <p:cNvSpPr>
            <a:spLocks noGrp="1" noChangeArrowheads="1"/>
          </p:cNvSpPr>
          <p:nvPr>
            <p:ph type="body" idx="1"/>
          </p:nvPr>
        </p:nvSpPr>
        <p:spPr>
          <a:xfrm>
            <a:off x="179388" y="1196975"/>
            <a:ext cx="8785225" cy="5327650"/>
          </a:xfrm>
        </p:spPr>
        <p:txBody>
          <a:bodyPr/>
          <a:lstStyle/>
          <a:p>
            <a:pPr>
              <a:lnSpc>
                <a:spcPct val="80000"/>
              </a:lnSpc>
            </a:pPr>
            <a:r>
              <a:rPr lang="ru-RU" sz="2400" i="1" u="sng"/>
              <a:t>временной</a:t>
            </a:r>
            <a:r>
              <a:rPr lang="ru-RU" sz="2400"/>
              <a:t> (степень внезапность ЧС, быстрота развития событий);</a:t>
            </a:r>
          </a:p>
          <a:p>
            <a:pPr>
              <a:lnSpc>
                <a:spcPct val="80000"/>
              </a:lnSpc>
            </a:pPr>
            <a:r>
              <a:rPr lang="ru-RU" sz="2400" i="1" u="sng"/>
              <a:t>экологический</a:t>
            </a:r>
            <a:r>
              <a:rPr lang="ru-RU" sz="2400" u="sng"/>
              <a:t> </a:t>
            </a:r>
            <a:r>
              <a:rPr lang="ru-RU" sz="2400"/>
              <a:t>(глубина необратимых изменений, происшедших в объектах природной среды – эпидемии, массовый падеж животных и т.п.);</a:t>
            </a:r>
          </a:p>
          <a:p>
            <a:pPr>
              <a:lnSpc>
                <a:spcPct val="80000"/>
              </a:lnSpc>
            </a:pPr>
            <a:r>
              <a:rPr lang="ru-RU" sz="2400" i="1" u="sng"/>
              <a:t>экономический</a:t>
            </a:r>
            <a:r>
              <a:rPr lang="ru-RU" sz="2400"/>
              <a:t> (материальный ущерб, обусловленный выходом из строя систем, сооружений, затратами на их восстановление и т.п.);</a:t>
            </a:r>
          </a:p>
          <a:p>
            <a:pPr>
              <a:lnSpc>
                <a:spcPct val="80000"/>
              </a:lnSpc>
            </a:pPr>
            <a:r>
              <a:rPr lang="ru-RU" sz="2400" i="1" u="sng"/>
              <a:t>социально-политический</a:t>
            </a:r>
            <a:r>
              <a:rPr lang="ru-RU" sz="2400" i="1"/>
              <a:t> </a:t>
            </a:r>
            <a:r>
              <a:rPr lang="ru-RU" sz="2400"/>
              <a:t>(наличие повышенной конфликтности, возникновение напряженности в обществе);</a:t>
            </a:r>
          </a:p>
          <a:p>
            <a:pPr>
              <a:lnSpc>
                <a:spcPct val="80000"/>
              </a:lnSpc>
            </a:pPr>
            <a:r>
              <a:rPr lang="ru-RU" sz="2400" i="1"/>
              <a:t>о</a:t>
            </a:r>
            <a:r>
              <a:rPr lang="ru-RU" sz="2400" i="1" u="sng"/>
              <a:t>рганизационно-управленческий</a:t>
            </a:r>
            <a:r>
              <a:rPr lang="ru-RU" sz="2400"/>
              <a:t> (прогнозирование обстановки, хода событий, принятие надлежащих решений, доведение их до исполнителей, контроль за действиями последний и т.д.);</a:t>
            </a:r>
          </a:p>
          <a:p>
            <a:pPr>
              <a:lnSpc>
                <a:spcPct val="80000"/>
              </a:lnSpc>
            </a:pPr>
            <a:r>
              <a:rPr lang="ru-RU" sz="2400" i="1" u="sng"/>
              <a:t>психологический</a:t>
            </a:r>
            <a:r>
              <a:rPr lang="ru-RU" sz="2400"/>
              <a:t> (стрессовое состояние, депрессия, страх, паника, радиофобия).</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92100"/>
            <a:ext cx="8229600" cy="1120775"/>
          </a:xfrm>
        </p:spPr>
        <p:txBody>
          <a:bodyPr/>
          <a:lstStyle/>
          <a:p>
            <a:pPr algn="ctr"/>
            <a:r>
              <a:rPr lang="ru-RU" sz="2800" b="1" i="1">
                <a:solidFill>
                  <a:schemeClr val="hlink"/>
                </a:solidFill>
                <a:latin typeface="Times New Roman" pitchFamily="18" charset="0"/>
              </a:rPr>
              <a:t>ЧРЕЗВЫЧАЙНЫЕ СИТУАЦИИ КЛАССИФИЦИРУЮТ:</a:t>
            </a:r>
          </a:p>
        </p:txBody>
      </p:sp>
      <p:sp>
        <p:nvSpPr>
          <p:cNvPr id="14339" name="Rectangle 3"/>
          <p:cNvSpPr>
            <a:spLocks noGrp="1" noChangeArrowheads="1"/>
          </p:cNvSpPr>
          <p:nvPr>
            <p:ph type="body" idx="1"/>
          </p:nvPr>
        </p:nvSpPr>
        <p:spPr>
          <a:xfrm>
            <a:off x="539750" y="1412875"/>
            <a:ext cx="8229600" cy="5041900"/>
          </a:xfrm>
        </p:spPr>
        <p:txBody>
          <a:bodyPr/>
          <a:lstStyle/>
          <a:p>
            <a:pPr>
              <a:lnSpc>
                <a:spcPct val="80000"/>
              </a:lnSpc>
            </a:pPr>
            <a:r>
              <a:rPr lang="ru-RU" sz="2400" u="sng">
                <a:solidFill>
                  <a:schemeClr val="accent1"/>
                </a:solidFill>
              </a:rPr>
              <a:t>по природе возникновения</a:t>
            </a:r>
            <a:r>
              <a:rPr lang="ru-RU" sz="2400"/>
              <a:t> – природные, техногенные, экологические, биологические, антропогенные, социальные и комбинированные;</a:t>
            </a:r>
          </a:p>
          <a:p>
            <a:pPr>
              <a:lnSpc>
                <a:spcPct val="80000"/>
              </a:lnSpc>
            </a:pPr>
            <a:r>
              <a:rPr lang="ru-RU" sz="2400" u="sng">
                <a:solidFill>
                  <a:schemeClr val="accent1"/>
                </a:solidFill>
              </a:rPr>
              <a:t>по масштабам распространения последствий</a:t>
            </a:r>
            <a:r>
              <a:rPr lang="ru-RU" sz="2400"/>
              <a:t> – локальные (объектовые), местные, территориальные, региональные, федеральные (национальные), трансграничные, глобальные;</a:t>
            </a:r>
          </a:p>
          <a:p>
            <a:pPr>
              <a:lnSpc>
                <a:spcPct val="80000"/>
              </a:lnSpc>
            </a:pPr>
            <a:r>
              <a:rPr lang="ru-RU" sz="2400" u="sng">
                <a:solidFill>
                  <a:schemeClr val="accent1"/>
                </a:solidFill>
              </a:rPr>
              <a:t>по причине возникновения</a:t>
            </a:r>
            <a:r>
              <a:rPr lang="ru-RU" sz="2400"/>
              <a:t> – преднамеренные и непреднамеренные (стихийные);</a:t>
            </a:r>
          </a:p>
          <a:p>
            <a:pPr>
              <a:lnSpc>
                <a:spcPct val="80000"/>
              </a:lnSpc>
            </a:pPr>
            <a:r>
              <a:rPr lang="ru-RU" sz="2400" u="sng">
                <a:solidFill>
                  <a:schemeClr val="accent1"/>
                </a:solidFill>
              </a:rPr>
              <a:t>по скорости развития</a:t>
            </a:r>
            <a:r>
              <a:rPr lang="ru-RU" sz="2400"/>
              <a:t> – взрывные, внезапные, скоротечные, плавные;</a:t>
            </a:r>
          </a:p>
          <a:p>
            <a:pPr>
              <a:lnSpc>
                <a:spcPct val="80000"/>
              </a:lnSpc>
            </a:pPr>
            <a:r>
              <a:rPr lang="ru-RU" sz="2400" u="sng">
                <a:solidFill>
                  <a:schemeClr val="accent1"/>
                </a:solidFill>
              </a:rPr>
              <a:t>по возможности предотвращения ЧС</a:t>
            </a:r>
            <a:r>
              <a:rPr lang="ru-RU" sz="2400"/>
              <a:t> – неизбежные (природные), </a:t>
            </a:r>
          </a:p>
          <a:p>
            <a:pPr>
              <a:lnSpc>
                <a:spcPct val="80000"/>
              </a:lnSpc>
              <a:buFontTx/>
              <a:buNone/>
            </a:pPr>
            <a:r>
              <a:rPr lang="ru-RU" sz="2400"/>
              <a:t>     предотвращаемые (техногенные, социальные, антропогенные).</a:t>
            </a:r>
          </a:p>
          <a:p>
            <a:pPr>
              <a:lnSpc>
                <a:spcPct val="80000"/>
              </a:lnSpc>
              <a:buFontTx/>
              <a:buNone/>
            </a:pPr>
            <a:r>
              <a:rPr lang="ru-RU" sz="240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ru-RU" sz="4000" b="1" i="1">
                <a:solidFill>
                  <a:srgbClr val="00FF00"/>
                </a:solidFill>
              </a:rPr>
              <a:t>Чрезвычайные ситуации природного характера</a:t>
            </a:r>
          </a:p>
        </p:txBody>
      </p:sp>
      <p:sp>
        <p:nvSpPr>
          <p:cNvPr id="18435" name="Rectangle 3"/>
          <p:cNvSpPr>
            <a:spLocks noGrp="1" noChangeArrowheads="1"/>
          </p:cNvSpPr>
          <p:nvPr>
            <p:ph type="body" idx="1"/>
          </p:nvPr>
        </p:nvSpPr>
        <p:spPr/>
        <p:txBody>
          <a:bodyPr/>
          <a:lstStyle/>
          <a:p>
            <a:r>
              <a:rPr lang="ru-RU"/>
              <a:t>К природным относятся ЧС, связанные с проявлением стихийных сил природы: землетрясения, наводнения, извержения вулканов, оползни, сели, ураганы, смерчи, бури, природные пожары и др. К ним следует отнести и ЧС, обусловленными космическими явлениями.</a:t>
            </a:r>
          </a:p>
          <a:p>
            <a:pPr>
              <a:buFontTx/>
              <a:buNone/>
            </a:pPr>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ru-RU" sz="4000" b="1" i="1">
                <a:solidFill>
                  <a:srgbClr val="AD23A3"/>
                </a:solidFill>
              </a:rPr>
              <a:t>Чрезвычайные ситуации техногенного характера:</a:t>
            </a:r>
          </a:p>
        </p:txBody>
      </p:sp>
      <p:sp>
        <p:nvSpPr>
          <p:cNvPr id="22531" name="Rectangle 3"/>
          <p:cNvSpPr>
            <a:spLocks noGrp="1" noChangeArrowheads="1"/>
          </p:cNvSpPr>
          <p:nvPr>
            <p:ph type="body" idx="1"/>
          </p:nvPr>
        </p:nvSpPr>
        <p:spPr/>
        <p:txBody>
          <a:bodyPr/>
          <a:lstStyle/>
          <a:p>
            <a:pPr>
              <a:buFontTx/>
              <a:buNone/>
            </a:pPr>
            <a:r>
              <a:rPr lang="ru-RU"/>
              <a:t>  К техногенным относятся ЧС, происхождение которых связано с техническими объектами: пожары, взрывы, аварии на химически опасных объектах, выбросы радиоактивных веществ, обрушение зданий, аварии на системах жизнеобеспечения населения.</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Океан">
  <a:themeElements>
    <a:clrScheme name="Океан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Океан">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4400" b="0" i="1" u="none" strike="noStrike" cap="none" normalizeH="0" baseline="0" smtClean="0">
            <a:ln>
              <a:noFill/>
            </a:ln>
            <a:solidFill>
              <a:schemeClr val="tx2"/>
            </a:solidFill>
            <a:effectLst>
              <a:outerShdw blurRad="38100" dist="38100" dir="2700000" algn="tl">
                <a:srgbClr val="000000">
                  <a:alpha val="43137"/>
                </a:srgbClr>
              </a:outerShdw>
            </a:effectLst>
            <a:latin typeface="Tahom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4400" b="0" i="1" u="none" strike="noStrike" cap="none" normalizeH="0" baseline="0" smtClean="0">
            <a:ln>
              <a:noFill/>
            </a:ln>
            <a:solidFill>
              <a:schemeClr val="tx2"/>
            </a:solidFill>
            <a:effectLst>
              <a:outerShdw blurRad="38100" dist="38100" dir="2700000" algn="tl">
                <a:srgbClr val="000000">
                  <a:alpha val="43137"/>
                </a:srgbClr>
              </a:outerShdw>
            </a:effectLst>
            <a:latin typeface="Tahoma" pitchFamily="34" charset="0"/>
          </a:defRPr>
        </a:defPPr>
      </a:lstStyle>
    </a:lnDef>
  </a:objectDefaults>
  <a:extraClrSchemeLst>
    <a:extraClrScheme>
      <a:clrScheme name="Океан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Океан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Океан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Океан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Океан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Океан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Океан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Океан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Океан">
  <a:themeElements>
    <a:clrScheme name="Океан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Океан">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Океан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Океан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Океан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Океан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Океан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Океан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Океан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Океан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Сумерки">
  <a:themeElements>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Сумерки">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Сумерки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Сумерки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Сумерки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Сумерки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Сумерки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Сумерки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Сумерки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Сумерки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Течение">
  <a:themeElements>
    <a:clrScheme name="Течение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Течение">
      <a:majorFont>
        <a:latin typeface="Garamond"/>
        <a:ea typeface=""/>
        <a:cs typeface=""/>
      </a:majorFont>
      <a:minorFont>
        <a:latin typeface="Garamond"/>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Течение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Течение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Течение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Течение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Течение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Течение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Течение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Течение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Течение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Сотрудничество">
  <a:themeElements>
    <a:clrScheme name="Сотрудничество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fontScheme name="Сотрудничество">
      <a:majorFont>
        <a:latin typeface="Garamond"/>
        <a:ea typeface=""/>
        <a:cs typeface=""/>
      </a:majorFont>
      <a:minorFont>
        <a:latin typeface="Garamond"/>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Сотрудничество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Сотрудничество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Сотрудничество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Сотрудничество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Сотрудничество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Сотрудничество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Сотрудничество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Сотрудничество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Сотрудничество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Облака">
  <a:themeElements>
    <a:clrScheme name="Облака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Облака">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Облака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Облака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Облака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Облака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Облака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Облака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Облака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Облака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Облака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Вершина горы">
  <a:themeElements>
    <a:clrScheme name="Вершина горы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Вершина горы">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Вершина горы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Вершина горы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Вершина горы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Вершина горы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Вершина горы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Вершина горы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Вершина горы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Вершина горы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Вершина горы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Ocean</Template>
  <TotalTime>255</TotalTime>
  <Words>1175</Words>
  <Application>Microsoft Office PowerPoint</Application>
  <PresentationFormat>Экран (4:3)</PresentationFormat>
  <Paragraphs>92</Paragraphs>
  <Slides>19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7</vt:i4>
      </vt:variant>
      <vt:variant>
        <vt:lpstr>Заголовки слайдов</vt:lpstr>
      </vt:variant>
      <vt:variant>
        <vt:i4>19</vt:i4>
      </vt:variant>
    </vt:vector>
  </HeadingPairs>
  <TitlesOfParts>
    <vt:vector size="30" baseType="lpstr">
      <vt:lpstr>Arial</vt:lpstr>
      <vt:lpstr>Tahoma</vt:lpstr>
      <vt:lpstr>Wingdings</vt:lpstr>
      <vt:lpstr>Times New Roman</vt:lpstr>
      <vt:lpstr>Океан</vt:lpstr>
      <vt:lpstr>1_Океан</vt:lpstr>
      <vt:lpstr>Сумерки</vt:lpstr>
      <vt:lpstr>Течение</vt:lpstr>
      <vt:lpstr>Сотрудничество</vt:lpstr>
      <vt:lpstr>Облака</vt:lpstr>
      <vt:lpstr>Вершина горы</vt:lpstr>
      <vt:lpstr>Тема 3. Чрезвычайные ситуации: сущность, классификация, прогнозирование и оценка. </vt:lpstr>
      <vt:lpstr>Чрезвычайные ситуации</vt:lpstr>
      <vt:lpstr>Основными причинами возникновения ЧС являются:</vt:lpstr>
      <vt:lpstr>Выделяют четыре стадии (фазы) развития ЧС:</vt:lpstr>
      <vt:lpstr>ОСНОВНЫЕ ПОРАЖАЮЩИЕ ФАКТОРЫ ЧС</vt:lpstr>
      <vt:lpstr>КРИТЕРИИ ДЛЯ ОЦЕНКИ ЧС:</vt:lpstr>
      <vt:lpstr>ЧРЕЗВЫЧАЙНЫЕ СИТУАЦИИ КЛАССИФИЦИРУЮТ:</vt:lpstr>
      <vt:lpstr>Чрезвычайные ситуации природного характера</vt:lpstr>
      <vt:lpstr>Чрезвычайные ситуации техногенного характера:</vt:lpstr>
      <vt:lpstr>Чрезвычайные ситуации социального характера </vt:lpstr>
      <vt:lpstr>Различают следующие группы ЧС социального характера:</vt:lpstr>
      <vt:lpstr>Тема 5. Психологические аспекты чрезвычайной ситуации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БЖД3</dc:title>
  <dc:creator>ПОМОЙКА</dc:creator>
  <cp:lastModifiedBy>Павел</cp:lastModifiedBy>
  <cp:revision>65</cp:revision>
  <dcterms:created xsi:type="dcterms:W3CDTF">2007-09-04T00:34:29Z</dcterms:created>
  <dcterms:modified xsi:type="dcterms:W3CDTF">2012-04-16T08:53:58Z</dcterms:modified>
</cp:coreProperties>
</file>