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85" r:id="rId2"/>
  </p:sldMasterIdLst>
  <p:sldIdLst>
    <p:sldId id="256" r:id="rId3"/>
    <p:sldId id="257" r:id="rId4"/>
    <p:sldId id="258" r:id="rId5"/>
    <p:sldId id="259" r:id="rId6"/>
    <p:sldId id="284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2" r:id="rId29"/>
    <p:sldId id="281" r:id="rId30"/>
    <p:sldId id="283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85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3413" y="798513"/>
            <a:ext cx="7542213" cy="6029325"/>
            <a:chOff x="-384" y="480"/>
            <a:chExt cx="4751" cy="3798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19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33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>
                    <a:gd name="T0" fmla="*/ 504 w 3271"/>
                    <a:gd name="T1" fmla="*/ 1990 h 3075"/>
                    <a:gd name="T2" fmla="*/ 187 w 3271"/>
                    <a:gd name="T3" fmla="*/ 1474 h 3075"/>
                    <a:gd name="T4" fmla="*/ 66 w 3271"/>
                    <a:gd name="T5" fmla="*/ 1169 h 3075"/>
                    <a:gd name="T6" fmla="*/ 12 w 3271"/>
                    <a:gd name="T7" fmla="*/ 875 h 3075"/>
                    <a:gd name="T8" fmla="*/ 18 w 3271"/>
                    <a:gd name="T9" fmla="*/ 611 h 3075"/>
                    <a:gd name="T10" fmla="*/ 84 w 3271"/>
                    <a:gd name="T11" fmla="*/ 389 h 3075"/>
                    <a:gd name="T12" fmla="*/ 210 w 3271"/>
                    <a:gd name="T13" fmla="*/ 216 h 3075"/>
                    <a:gd name="T14" fmla="*/ 510 w 3271"/>
                    <a:gd name="T15" fmla="*/ 42 h 3075"/>
                    <a:gd name="T16" fmla="*/ 894 w 3271"/>
                    <a:gd name="T17" fmla="*/ 6 h 3075"/>
                    <a:gd name="T18" fmla="*/ 1338 w 3271"/>
                    <a:gd name="T19" fmla="*/ 102 h 3075"/>
                    <a:gd name="T20" fmla="*/ 1812 w 3271"/>
                    <a:gd name="T21" fmla="*/ 324 h 3075"/>
                    <a:gd name="T22" fmla="*/ 2279 w 3271"/>
                    <a:gd name="T23" fmla="*/ 659 h 3075"/>
                    <a:gd name="T24" fmla="*/ 2777 w 3271"/>
                    <a:gd name="T25" fmla="*/ 1187 h 3075"/>
                    <a:gd name="T26" fmla="*/ 3094 w 3271"/>
                    <a:gd name="T27" fmla="*/ 1702 h 3075"/>
                    <a:gd name="T28" fmla="*/ 3215 w 3271"/>
                    <a:gd name="T29" fmla="*/ 2008 h 3075"/>
                    <a:gd name="T30" fmla="*/ 3269 w 3271"/>
                    <a:gd name="T31" fmla="*/ 2302 h 3075"/>
                    <a:gd name="T32" fmla="*/ 3263 w 3271"/>
                    <a:gd name="T33" fmla="*/ 2565 h 3075"/>
                    <a:gd name="T34" fmla="*/ 3197 w 3271"/>
                    <a:gd name="T35" fmla="*/ 2781 h 3075"/>
                    <a:gd name="T36" fmla="*/ 3077 w 3271"/>
                    <a:gd name="T37" fmla="*/ 2961 h 3075"/>
                    <a:gd name="T38" fmla="*/ 2927 w 3271"/>
                    <a:gd name="T39" fmla="*/ 3075 h 3075"/>
                    <a:gd name="T40" fmla="*/ 3077 w 3271"/>
                    <a:gd name="T41" fmla="*/ 2967 h 3075"/>
                    <a:gd name="T42" fmla="*/ 3203 w 3271"/>
                    <a:gd name="T43" fmla="*/ 2787 h 3075"/>
                    <a:gd name="T44" fmla="*/ 3269 w 3271"/>
                    <a:gd name="T45" fmla="*/ 2565 h 3075"/>
                    <a:gd name="T46" fmla="*/ 3275 w 3271"/>
                    <a:gd name="T47" fmla="*/ 2302 h 3075"/>
                    <a:gd name="T48" fmla="*/ 3221 w 3271"/>
                    <a:gd name="T49" fmla="*/ 2008 h 3075"/>
                    <a:gd name="T50" fmla="*/ 3100 w 3271"/>
                    <a:gd name="T51" fmla="*/ 1702 h 3075"/>
                    <a:gd name="T52" fmla="*/ 2783 w 3271"/>
                    <a:gd name="T53" fmla="*/ 1181 h 3075"/>
                    <a:gd name="T54" fmla="*/ 2285 w 3271"/>
                    <a:gd name="T55" fmla="*/ 653 h 3075"/>
                    <a:gd name="T56" fmla="*/ 1812 w 3271"/>
                    <a:gd name="T57" fmla="*/ 318 h 3075"/>
                    <a:gd name="T58" fmla="*/ 1338 w 3271"/>
                    <a:gd name="T59" fmla="*/ 96 h 3075"/>
                    <a:gd name="T60" fmla="*/ 894 w 3271"/>
                    <a:gd name="T61" fmla="*/ 0 h 3075"/>
                    <a:gd name="T62" fmla="*/ 504 w 3271"/>
                    <a:gd name="T63" fmla="*/ 36 h 3075"/>
                    <a:gd name="T64" fmla="*/ 205 w 3271"/>
                    <a:gd name="T65" fmla="*/ 210 h 3075"/>
                    <a:gd name="T66" fmla="*/ 78 w 3271"/>
                    <a:gd name="T67" fmla="*/ 389 h 3075"/>
                    <a:gd name="T68" fmla="*/ 12 w 3271"/>
                    <a:gd name="T69" fmla="*/ 611 h 3075"/>
                    <a:gd name="T70" fmla="*/ 6 w 3271"/>
                    <a:gd name="T71" fmla="*/ 875 h 3075"/>
                    <a:gd name="T72" fmla="*/ 60 w 3271"/>
                    <a:gd name="T73" fmla="*/ 1169 h 3075"/>
                    <a:gd name="T74" fmla="*/ 181 w 3271"/>
                    <a:gd name="T75" fmla="*/ 1474 h 3075"/>
                    <a:gd name="T76" fmla="*/ 354 w 3271"/>
                    <a:gd name="T77" fmla="*/ 1786 h 3075"/>
                    <a:gd name="T78" fmla="*/ 852 w 3271"/>
                    <a:gd name="T79" fmla="*/ 2380 h 3075"/>
                    <a:gd name="T80" fmla="*/ 1248 w 3271"/>
                    <a:gd name="T81" fmla="*/ 2709 h 3075"/>
                    <a:gd name="T82" fmla="*/ 1661 w 3271"/>
                    <a:gd name="T83" fmla="*/ 2961 h 3075"/>
                    <a:gd name="T84" fmla="*/ 1943 w 3271"/>
                    <a:gd name="T85" fmla="*/ 3075 h 3075"/>
                    <a:gd name="T86" fmla="*/ 1530 w 3271"/>
                    <a:gd name="T87" fmla="*/ 2889 h 3075"/>
                    <a:gd name="T88" fmla="*/ 1121 w 3271"/>
                    <a:gd name="T89" fmla="*/ 2607 h 3075"/>
                    <a:gd name="T90" fmla="*/ 852 w 3271"/>
                    <a:gd name="T91" fmla="*/ 2380 h 3075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34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35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>
                      <a:gd name="T0" fmla="*/ 3958 w 3952"/>
                      <a:gd name="T1" fmla="*/ 2860 h 3501"/>
                      <a:gd name="T2" fmla="*/ 3922 w 3952"/>
                      <a:gd name="T3" fmla="*/ 2614 h 3501"/>
                      <a:gd name="T4" fmla="*/ 3851 w 3952"/>
                      <a:gd name="T5" fmla="*/ 2368 h 3501"/>
                      <a:gd name="T6" fmla="*/ 3742 w 3952"/>
                      <a:gd name="T7" fmla="*/ 2110 h 3501"/>
                      <a:gd name="T8" fmla="*/ 3604 w 3952"/>
                      <a:gd name="T9" fmla="*/ 1853 h 3501"/>
                      <a:gd name="T10" fmla="*/ 3442 w 3952"/>
                      <a:gd name="T11" fmla="*/ 1595 h 3501"/>
                      <a:gd name="T12" fmla="*/ 3251 w 3952"/>
                      <a:gd name="T13" fmla="*/ 1343 h 3501"/>
                      <a:gd name="T14" fmla="*/ 3034 w 3952"/>
                      <a:gd name="T15" fmla="*/ 1103 h 3501"/>
                      <a:gd name="T16" fmla="*/ 2729 w 3952"/>
                      <a:gd name="T17" fmla="*/ 815 h 3501"/>
                      <a:gd name="T18" fmla="*/ 2339 w 3952"/>
                      <a:gd name="T19" fmla="*/ 522 h 3501"/>
                      <a:gd name="T20" fmla="*/ 1949 w 3952"/>
                      <a:gd name="T21" fmla="*/ 288 h 3501"/>
                      <a:gd name="T22" fmla="*/ 1560 w 3952"/>
                      <a:gd name="T23" fmla="*/ 126 h 3501"/>
                      <a:gd name="T24" fmla="*/ 1188 w 3952"/>
                      <a:gd name="T25" fmla="*/ 24 h 3501"/>
                      <a:gd name="T26" fmla="*/ 840 w 3952"/>
                      <a:gd name="T27" fmla="*/ 0 h 3501"/>
                      <a:gd name="T28" fmla="*/ 528 w 3952"/>
                      <a:gd name="T29" fmla="*/ 48 h 3501"/>
                      <a:gd name="T30" fmla="*/ 264 w 3952"/>
                      <a:gd name="T31" fmla="*/ 174 h 3501"/>
                      <a:gd name="T32" fmla="*/ 114 w 3952"/>
                      <a:gd name="T33" fmla="*/ 312 h 3501"/>
                      <a:gd name="T34" fmla="*/ 0 w 3952"/>
                      <a:gd name="T35" fmla="*/ 486 h 3501"/>
                      <a:gd name="T36" fmla="*/ 72 w 3952"/>
                      <a:gd name="T37" fmla="*/ 372 h 3501"/>
                      <a:gd name="T38" fmla="*/ 270 w 3952"/>
                      <a:gd name="T39" fmla="*/ 174 h 3501"/>
                      <a:gd name="T40" fmla="*/ 528 w 3952"/>
                      <a:gd name="T41" fmla="*/ 48 h 3501"/>
                      <a:gd name="T42" fmla="*/ 840 w 3952"/>
                      <a:gd name="T43" fmla="*/ 6 h 3501"/>
                      <a:gd name="T44" fmla="*/ 1188 w 3952"/>
                      <a:gd name="T45" fmla="*/ 30 h 3501"/>
                      <a:gd name="T46" fmla="*/ 1560 w 3952"/>
                      <a:gd name="T47" fmla="*/ 132 h 3501"/>
                      <a:gd name="T48" fmla="*/ 1949 w 3952"/>
                      <a:gd name="T49" fmla="*/ 294 h 3501"/>
                      <a:gd name="T50" fmla="*/ 2339 w 3952"/>
                      <a:gd name="T51" fmla="*/ 528 h 3501"/>
                      <a:gd name="T52" fmla="*/ 2723 w 3952"/>
                      <a:gd name="T53" fmla="*/ 821 h 3501"/>
                      <a:gd name="T54" fmla="*/ 3136 w 3952"/>
                      <a:gd name="T55" fmla="*/ 1223 h 3501"/>
                      <a:gd name="T56" fmla="*/ 3346 w 3952"/>
                      <a:gd name="T57" fmla="*/ 1469 h 3501"/>
                      <a:gd name="T58" fmla="*/ 3521 w 3952"/>
                      <a:gd name="T59" fmla="*/ 1727 h 3501"/>
                      <a:gd name="T60" fmla="*/ 3676 w 3952"/>
                      <a:gd name="T61" fmla="*/ 1984 h 3501"/>
                      <a:gd name="T62" fmla="*/ 3796 w 3952"/>
                      <a:gd name="T63" fmla="*/ 2236 h 3501"/>
                      <a:gd name="T64" fmla="*/ 3887 w 3952"/>
                      <a:gd name="T65" fmla="*/ 2494 h 3501"/>
                      <a:gd name="T66" fmla="*/ 3946 w 3952"/>
                      <a:gd name="T67" fmla="*/ 2740 h 3501"/>
                      <a:gd name="T68" fmla="*/ 3964 w 3952"/>
                      <a:gd name="T69" fmla="*/ 2973 h 3501"/>
                      <a:gd name="T70" fmla="*/ 3934 w 3952"/>
                      <a:gd name="T71" fmla="*/ 3255 h 3501"/>
                      <a:gd name="T72" fmla="*/ 3845 w 3952"/>
                      <a:gd name="T73" fmla="*/ 3501 h 3501"/>
                      <a:gd name="T74" fmla="*/ 3898 w 3952"/>
                      <a:gd name="T75" fmla="*/ 3387 h 3501"/>
                      <a:gd name="T76" fmla="*/ 3958 w 3952"/>
                      <a:gd name="T77" fmla="*/ 3123 h 3501"/>
                      <a:gd name="T78" fmla="*/ 3964 w 3952"/>
                      <a:gd name="T79" fmla="*/ 2973 h 3501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6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>
                      <a:gd name="T0" fmla="*/ 678 w 3791"/>
                      <a:gd name="T1" fmla="*/ 2416 h 3363"/>
                      <a:gd name="T2" fmla="*/ 420 w 3791"/>
                      <a:gd name="T3" fmla="*/ 2062 h 3363"/>
                      <a:gd name="T4" fmla="*/ 216 w 3791"/>
                      <a:gd name="T5" fmla="*/ 1703 h 3363"/>
                      <a:gd name="T6" fmla="*/ 78 w 3791"/>
                      <a:gd name="T7" fmla="*/ 1343 h 3363"/>
                      <a:gd name="T8" fmla="*/ 12 w 3791"/>
                      <a:gd name="T9" fmla="*/ 1001 h 3363"/>
                      <a:gd name="T10" fmla="*/ 18 w 3791"/>
                      <a:gd name="T11" fmla="*/ 701 h 3363"/>
                      <a:gd name="T12" fmla="*/ 96 w 3791"/>
                      <a:gd name="T13" fmla="*/ 450 h 3363"/>
                      <a:gd name="T14" fmla="*/ 240 w 3791"/>
                      <a:gd name="T15" fmla="*/ 246 h 3363"/>
                      <a:gd name="T16" fmla="*/ 582 w 3791"/>
                      <a:gd name="T17" fmla="*/ 48 h 3363"/>
                      <a:gd name="T18" fmla="*/ 1031 w 3791"/>
                      <a:gd name="T19" fmla="*/ 6 h 3363"/>
                      <a:gd name="T20" fmla="*/ 1548 w 3791"/>
                      <a:gd name="T21" fmla="*/ 120 h 3363"/>
                      <a:gd name="T22" fmla="*/ 2094 w 3791"/>
                      <a:gd name="T23" fmla="*/ 378 h 3363"/>
                      <a:gd name="T24" fmla="*/ 2639 w 3791"/>
                      <a:gd name="T25" fmla="*/ 773 h 3363"/>
                      <a:gd name="T26" fmla="*/ 3125 w 3791"/>
                      <a:gd name="T27" fmla="*/ 1265 h 3363"/>
                      <a:gd name="T28" fmla="*/ 3389 w 3791"/>
                      <a:gd name="T29" fmla="*/ 1625 h 3363"/>
                      <a:gd name="T30" fmla="*/ 3593 w 3791"/>
                      <a:gd name="T31" fmla="*/ 1984 h 3363"/>
                      <a:gd name="T32" fmla="*/ 3731 w 3791"/>
                      <a:gd name="T33" fmla="*/ 2344 h 3363"/>
                      <a:gd name="T34" fmla="*/ 3797 w 3791"/>
                      <a:gd name="T35" fmla="*/ 2686 h 3363"/>
                      <a:gd name="T36" fmla="*/ 3761 w 3791"/>
                      <a:gd name="T37" fmla="*/ 3105 h 3363"/>
                      <a:gd name="T38" fmla="*/ 3640 w 3791"/>
                      <a:gd name="T39" fmla="*/ 3363 h 3363"/>
                      <a:gd name="T40" fmla="*/ 3791 w 3791"/>
                      <a:gd name="T41" fmla="*/ 2967 h 3363"/>
                      <a:gd name="T42" fmla="*/ 3803 w 3791"/>
                      <a:gd name="T43" fmla="*/ 2794 h 3363"/>
                      <a:gd name="T44" fmla="*/ 3761 w 3791"/>
                      <a:gd name="T45" fmla="*/ 2458 h 3363"/>
                      <a:gd name="T46" fmla="*/ 3647 w 3791"/>
                      <a:gd name="T47" fmla="*/ 2104 h 3363"/>
                      <a:gd name="T48" fmla="*/ 3467 w 3791"/>
                      <a:gd name="T49" fmla="*/ 1739 h 3363"/>
                      <a:gd name="T50" fmla="*/ 3221 w 3791"/>
                      <a:gd name="T51" fmla="*/ 1385 h 3363"/>
                      <a:gd name="T52" fmla="*/ 2813 w 3791"/>
                      <a:gd name="T53" fmla="*/ 929 h 3363"/>
                      <a:gd name="T54" fmla="*/ 2279 w 3791"/>
                      <a:gd name="T55" fmla="*/ 492 h 3363"/>
                      <a:gd name="T56" fmla="*/ 1727 w 3791"/>
                      <a:gd name="T57" fmla="*/ 192 h 3363"/>
                      <a:gd name="T58" fmla="*/ 1194 w 3791"/>
                      <a:gd name="T59" fmla="*/ 24 h 3363"/>
                      <a:gd name="T60" fmla="*/ 719 w 3791"/>
                      <a:gd name="T61" fmla="*/ 12 h 3363"/>
                      <a:gd name="T62" fmla="*/ 336 w 3791"/>
                      <a:gd name="T63" fmla="*/ 162 h 3363"/>
                      <a:gd name="T64" fmla="*/ 132 w 3791"/>
                      <a:gd name="T65" fmla="*/ 378 h 3363"/>
                      <a:gd name="T66" fmla="*/ 36 w 3791"/>
                      <a:gd name="T67" fmla="*/ 612 h 3363"/>
                      <a:gd name="T68" fmla="*/ 0 w 3791"/>
                      <a:gd name="T69" fmla="*/ 893 h 3363"/>
                      <a:gd name="T70" fmla="*/ 42 w 3791"/>
                      <a:gd name="T71" fmla="*/ 1229 h 3363"/>
                      <a:gd name="T72" fmla="*/ 162 w 3791"/>
                      <a:gd name="T73" fmla="*/ 1583 h 3363"/>
                      <a:gd name="T74" fmla="*/ 342 w 3791"/>
                      <a:gd name="T75" fmla="*/ 1942 h 3363"/>
                      <a:gd name="T76" fmla="*/ 582 w 3791"/>
                      <a:gd name="T77" fmla="*/ 2302 h 3363"/>
                      <a:gd name="T78" fmla="*/ 990 w 3791"/>
                      <a:gd name="T79" fmla="*/ 2758 h 3363"/>
                      <a:gd name="T80" fmla="*/ 1601 w 3791"/>
                      <a:gd name="T81" fmla="*/ 3237 h 3363"/>
                      <a:gd name="T82" fmla="*/ 1601 w 3791"/>
                      <a:gd name="T83" fmla="*/ 3237 h 3363"/>
                      <a:gd name="T84" fmla="*/ 996 w 3791"/>
                      <a:gd name="T85" fmla="*/ 2758 h 3363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7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>
                      <a:gd name="T0" fmla="*/ 540 w 3527"/>
                      <a:gd name="T1" fmla="*/ 2146 h 3225"/>
                      <a:gd name="T2" fmla="*/ 318 w 3527"/>
                      <a:gd name="T3" fmla="*/ 1816 h 3225"/>
                      <a:gd name="T4" fmla="*/ 149 w 3527"/>
                      <a:gd name="T5" fmla="*/ 1481 h 3225"/>
                      <a:gd name="T6" fmla="*/ 41 w 3527"/>
                      <a:gd name="T7" fmla="*/ 1151 h 3225"/>
                      <a:gd name="T8" fmla="*/ 0 w 3527"/>
                      <a:gd name="T9" fmla="*/ 839 h 3225"/>
                      <a:gd name="T10" fmla="*/ 30 w 3527"/>
                      <a:gd name="T11" fmla="*/ 575 h 3225"/>
                      <a:gd name="T12" fmla="*/ 125 w 3527"/>
                      <a:gd name="T13" fmla="*/ 354 h 3225"/>
                      <a:gd name="T14" fmla="*/ 318 w 3527"/>
                      <a:gd name="T15" fmla="*/ 150 h 3225"/>
                      <a:gd name="T16" fmla="*/ 671 w 3527"/>
                      <a:gd name="T17" fmla="*/ 12 h 3225"/>
                      <a:gd name="T18" fmla="*/ 1115 w 3527"/>
                      <a:gd name="T19" fmla="*/ 24 h 3225"/>
                      <a:gd name="T20" fmla="*/ 1613 w 3527"/>
                      <a:gd name="T21" fmla="*/ 174 h 3225"/>
                      <a:gd name="T22" fmla="*/ 2123 w 3527"/>
                      <a:gd name="T23" fmla="*/ 456 h 3225"/>
                      <a:gd name="T24" fmla="*/ 2621 w 3527"/>
                      <a:gd name="T25" fmla="*/ 857 h 3225"/>
                      <a:gd name="T26" fmla="*/ 3083 w 3527"/>
                      <a:gd name="T27" fmla="*/ 1391 h 3225"/>
                      <a:gd name="T28" fmla="*/ 3286 w 3527"/>
                      <a:gd name="T29" fmla="*/ 1726 h 3225"/>
                      <a:gd name="T30" fmla="*/ 3437 w 3527"/>
                      <a:gd name="T31" fmla="*/ 2062 h 3225"/>
                      <a:gd name="T32" fmla="*/ 3520 w 3527"/>
                      <a:gd name="T33" fmla="*/ 2386 h 3225"/>
                      <a:gd name="T34" fmla="*/ 3532 w 3527"/>
                      <a:gd name="T35" fmla="*/ 2680 h 3225"/>
                      <a:gd name="T36" fmla="*/ 3485 w 3527"/>
                      <a:gd name="T37" fmla="*/ 2931 h 3225"/>
                      <a:gd name="T38" fmla="*/ 3370 w 3527"/>
                      <a:gd name="T39" fmla="*/ 3141 h 3225"/>
                      <a:gd name="T40" fmla="*/ 3292 w 3527"/>
                      <a:gd name="T41" fmla="*/ 3225 h 3225"/>
                      <a:gd name="T42" fmla="*/ 3322 w 3527"/>
                      <a:gd name="T43" fmla="*/ 3201 h 3225"/>
                      <a:gd name="T44" fmla="*/ 3455 w 3527"/>
                      <a:gd name="T45" fmla="*/ 3009 h 3225"/>
                      <a:gd name="T46" fmla="*/ 3526 w 3527"/>
                      <a:gd name="T47" fmla="*/ 2769 h 3225"/>
                      <a:gd name="T48" fmla="*/ 3532 w 3527"/>
                      <a:gd name="T49" fmla="*/ 2488 h 3225"/>
                      <a:gd name="T50" fmla="*/ 3473 w 3527"/>
                      <a:gd name="T51" fmla="*/ 2170 h 3225"/>
                      <a:gd name="T52" fmla="*/ 3346 w 3527"/>
                      <a:gd name="T53" fmla="*/ 1834 h 3225"/>
                      <a:gd name="T54" fmla="*/ 3155 w 3527"/>
                      <a:gd name="T55" fmla="*/ 1499 h 3225"/>
                      <a:gd name="T56" fmla="*/ 2825 w 3527"/>
                      <a:gd name="T57" fmla="*/ 1061 h 3225"/>
                      <a:gd name="T58" fmla="*/ 2291 w 3527"/>
                      <a:gd name="T59" fmla="*/ 575 h 3225"/>
                      <a:gd name="T60" fmla="*/ 1781 w 3527"/>
                      <a:gd name="T61" fmla="*/ 252 h 3225"/>
                      <a:gd name="T62" fmla="*/ 1277 w 3527"/>
                      <a:gd name="T63" fmla="*/ 60 h 3225"/>
                      <a:gd name="T64" fmla="*/ 810 w 3527"/>
                      <a:gd name="T65" fmla="*/ 0 h 3225"/>
                      <a:gd name="T66" fmla="*/ 419 w 3527"/>
                      <a:gd name="T67" fmla="*/ 84 h 3225"/>
                      <a:gd name="T68" fmla="*/ 168 w 3527"/>
                      <a:gd name="T69" fmla="*/ 288 h 3225"/>
                      <a:gd name="T70" fmla="*/ 53 w 3527"/>
                      <a:gd name="T71" fmla="*/ 498 h 3225"/>
                      <a:gd name="T72" fmla="*/ 0 w 3527"/>
                      <a:gd name="T73" fmla="*/ 749 h 3225"/>
                      <a:gd name="T74" fmla="*/ 18 w 3527"/>
                      <a:gd name="T75" fmla="*/ 1043 h 3225"/>
                      <a:gd name="T76" fmla="*/ 101 w 3527"/>
                      <a:gd name="T77" fmla="*/ 1373 h 3225"/>
                      <a:gd name="T78" fmla="*/ 252 w 3527"/>
                      <a:gd name="T79" fmla="*/ 1708 h 3225"/>
                      <a:gd name="T80" fmla="*/ 455 w 3527"/>
                      <a:gd name="T81" fmla="*/ 2038 h 3225"/>
                      <a:gd name="T82" fmla="*/ 917 w 3527"/>
                      <a:gd name="T83" fmla="*/ 2572 h 3225"/>
                      <a:gd name="T84" fmla="*/ 1259 w 3527"/>
                      <a:gd name="T85" fmla="*/ 2865 h 3225"/>
                      <a:gd name="T86" fmla="*/ 1613 w 3527"/>
                      <a:gd name="T87" fmla="*/ 3099 h 3225"/>
                      <a:gd name="T88" fmla="*/ 1859 w 3527"/>
                      <a:gd name="T89" fmla="*/ 3225 h 3225"/>
                      <a:gd name="T90" fmla="*/ 1499 w 3527"/>
                      <a:gd name="T91" fmla="*/ 3027 h 3225"/>
                      <a:gd name="T92" fmla="*/ 1146 w 3527"/>
                      <a:gd name="T93" fmla="*/ 2769 h 3225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38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39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>
                        <a:gd name="T0" fmla="*/ 4258 w 4251"/>
                        <a:gd name="T1" fmla="*/ 3237 h 3794"/>
                        <a:gd name="T2" fmla="*/ 4216 w 4251"/>
                        <a:gd name="T3" fmla="*/ 2961 h 3794"/>
                        <a:gd name="T4" fmla="*/ 4133 w 4251"/>
                        <a:gd name="T5" fmla="*/ 2679 h 3794"/>
                        <a:gd name="T6" fmla="*/ 4012 w 4251"/>
                        <a:gd name="T7" fmla="*/ 2391 h 3794"/>
                        <a:gd name="T8" fmla="*/ 3857 w 4251"/>
                        <a:gd name="T9" fmla="*/ 2098 h 3794"/>
                        <a:gd name="T10" fmla="*/ 3670 w 4251"/>
                        <a:gd name="T11" fmla="*/ 1810 h 3794"/>
                        <a:gd name="T12" fmla="*/ 3449 w 4251"/>
                        <a:gd name="T13" fmla="*/ 1528 h 3794"/>
                        <a:gd name="T14" fmla="*/ 3203 w 4251"/>
                        <a:gd name="T15" fmla="*/ 1252 h 3794"/>
                        <a:gd name="T16" fmla="*/ 2867 w 4251"/>
                        <a:gd name="T17" fmla="*/ 935 h 3794"/>
                        <a:gd name="T18" fmla="*/ 2441 w 4251"/>
                        <a:gd name="T19" fmla="*/ 605 h 3794"/>
                        <a:gd name="T20" fmla="*/ 1997 w 4251"/>
                        <a:gd name="T21" fmla="*/ 341 h 3794"/>
                        <a:gd name="T22" fmla="*/ 1554 w 4251"/>
                        <a:gd name="T23" fmla="*/ 143 h 3794"/>
                        <a:gd name="T24" fmla="*/ 1127 w 4251"/>
                        <a:gd name="T25" fmla="*/ 35 h 3794"/>
                        <a:gd name="T26" fmla="*/ 743 w 4251"/>
                        <a:gd name="T27" fmla="*/ 0 h 3794"/>
                        <a:gd name="T28" fmla="*/ 402 w 4251"/>
                        <a:gd name="T29" fmla="*/ 47 h 3794"/>
                        <a:gd name="T30" fmla="*/ 120 w 4251"/>
                        <a:gd name="T31" fmla="*/ 173 h 3794"/>
                        <a:gd name="T32" fmla="*/ 0 w 4251"/>
                        <a:gd name="T33" fmla="*/ 269 h 3794"/>
                        <a:gd name="T34" fmla="*/ 264 w 4251"/>
                        <a:gd name="T35" fmla="*/ 101 h 3794"/>
                        <a:gd name="T36" fmla="*/ 588 w 4251"/>
                        <a:gd name="T37" fmla="*/ 18 h 3794"/>
                        <a:gd name="T38" fmla="*/ 960 w 4251"/>
                        <a:gd name="T39" fmla="*/ 18 h 3794"/>
                        <a:gd name="T40" fmla="*/ 1361 w 4251"/>
                        <a:gd name="T41" fmla="*/ 95 h 3794"/>
                        <a:gd name="T42" fmla="*/ 1787 w 4251"/>
                        <a:gd name="T43" fmla="*/ 245 h 3794"/>
                        <a:gd name="T44" fmla="*/ 2219 w 4251"/>
                        <a:gd name="T45" fmla="*/ 467 h 3794"/>
                        <a:gd name="T46" fmla="*/ 2651 w 4251"/>
                        <a:gd name="T47" fmla="*/ 761 h 3794"/>
                        <a:gd name="T48" fmla="*/ 3070 w 4251"/>
                        <a:gd name="T49" fmla="*/ 1120 h 3794"/>
                        <a:gd name="T50" fmla="*/ 3328 w 4251"/>
                        <a:gd name="T51" fmla="*/ 1390 h 3794"/>
                        <a:gd name="T52" fmla="*/ 3563 w 4251"/>
                        <a:gd name="T53" fmla="*/ 1666 h 3794"/>
                        <a:gd name="T54" fmla="*/ 3766 w 4251"/>
                        <a:gd name="T55" fmla="*/ 1954 h 3794"/>
                        <a:gd name="T56" fmla="*/ 3934 w 4251"/>
                        <a:gd name="T57" fmla="*/ 2247 h 3794"/>
                        <a:gd name="T58" fmla="*/ 4072 w 4251"/>
                        <a:gd name="T59" fmla="*/ 2535 h 3794"/>
                        <a:gd name="T60" fmla="*/ 4175 w 4251"/>
                        <a:gd name="T61" fmla="*/ 2823 h 3794"/>
                        <a:gd name="T62" fmla="*/ 4234 w 4251"/>
                        <a:gd name="T63" fmla="*/ 3105 h 3794"/>
                        <a:gd name="T64" fmla="*/ 4258 w 4251"/>
                        <a:gd name="T65" fmla="*/ 3368 h 3794"/>
                        <a:gd name="T66" fmla="*/ 4246 w 4251"/>
                        <a:gd name="T67" fmla="*/ 3590 h 3794"/>
                        <a:gd name="T68" fmla="*/ 4198 w 4251"/>
                        <a:gd name="T69" fmla="*/ 3794 h 3794"/>
                        <a:gd name="T70" fmla="*/ 4228 w 4251"/>
                        <a:gd name="T71" fmla="*/ 3692 h 3794"/>
                        <a:gd name="T72" fmla="*/ 4258 w 4251"/>
                        <a:gd name="T73" fmla="*/ 3482 h 3794"/>
                        <a:gd name="T74" fmla="*/ 4264 w 4251"/>
                        <a:gd name="T75" fmla="*/ 3368 h 3794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</a:gdLst>
                      <a:ahLst/>
                      <a:cxnLst>
                        <a:cxn ang="T76">
                          <a:pos x="T0" y="T1"/>
                        </a:cxn>
                        <a:cxn ang="T77">
                          <a:pos x="T2" y="T3"/>
                        </a:cxn>
                        <a:cxn ang="T78">
                          <a:pos x="T4" y="T5"/>
                        </a:cxn>
                        <a:cxn ang="T79">
                          <a:pos x="T6" y="T7"/>
                        </a:cxn>
                        <a:cxn ang="T80">
                          <a:pos x="T8" y="T9"/>
                        </a:cxn>
                        <a:cxn ang="T81">
                          <a:pos x="T10" y="T11"/>
                        </a:cxn>
                        <a:cxn ang="T82">
                          <a:pos x="T12" y="T13"/>
                        </a:cxn>
                        <a:cxn ang="T83">
                          <a:pos x="T14" y="T15"/>
                        </a:cxn>
                        <a:cxn ang="T84">
                          <a:pos x="T16" y="T17"/>
                        </a:cxn>
                        <a:cxn ang="T85">
                          <a:pos x="T18" y="T19"/>
                        </a:cxn>
                        <a:cxn ang="T86">
                          <a:pos x="T20" y="T21"/>
                        </a:cxn>
                        <a:cxn ang="T87">
                          <a:pos x="T22" y="T23"/>
                        </a:cxn>
                        <a:cxn ang="T88">
                          <a:pos x="T24" y="T25"/>
                        </a:cxn>
                        <a:cxn ang="T89">
                          <a:pos x="T26" y="T27"/>
                        </a:cxn>
                        <a:cxn ang="T90">
                          <a:pos x="T28" y="T29"/>
                        </a:cxn>
                        <a:cxn ang="T91">
                          <a:pos x="T30" y="T31"/>
                        </a:cxn>
                        <a:cxn ang="T92">
                          <a:pos x="T32" y="T33"/>
                        </a:cxn>
                        <a:cxn ang="T93">
                          <a:pos x="T34" y="T35"/>
                        </a:cxn>
                        <a:cxn ang="T94">
                          <a:pos x="T36" y="T37"/>
                        </a:cxn>
                        <a:cxn ang="T95">
                          <a:pos x="T38" y="T39"/>
                        </a:cxn>
                        <a:cxn ang="T96">
                          <a:pos x="T40" y="T41"/>
                        </a:cxn>
                        <a:cxn ang="T97">
                          <a:pos x="T42" y="T43"/>
                        </a:cxn>
                        <a:cxn ang="T98">
                          <a:pos x="T44" y="T45"/>
                        </a:cxn>
                        <a:cxn ang="T99">
                          <a:pos x="T46" y="T47"/>
                        </a:cxn>
                        <a:cxn ang="T100">
                          <a:pos x="T48" y="T49"/>
                        </a:cxn>
                        <a:cxn ang="T101">
                          <a:pos x="T50" y="T51"/>
                        </a:cxn>
                        <a:cxn ang="T102">
                          <a:pos x="T52" y="T53"/>
                        </a:cxn>
                        <a:cxn ang="T103">
                          <a:pos x="T54" y="T55"/>
                        </a:cxn>
                        <a:cxn ang="T104">
                          <a:pos x="T56" y="T57"/>
                        </a:cxn>
                        <a:cxn ang="T105">
                          <a:pos x="T58" y="T59"/>
                        </a:cxn>
                        <a:cxn ang="T106">
                          <a:pos x="T60" y="T61"/>
                        </a:cxn>
                        <a:cxn ang="T107">
                          <a:pos x="T62" y="T63"/>
                        </a:cxn>
                        <a:cxn ang="T108">
                          <a:pos x="T64" y="T65"/>
                        </a:cxn>
                        <a:cxn ang="T109">
                          <a:pos x="T66" y="T67"/>
                        </a:cxn>
                        <a:cxn ang="T110">
                          <a:pos x="T68" y="T69"/>
                        </a:cxn>
                        <a:cxn ang="T111">
                          <a:pos x="T70" y="T71"/>
                        </a:cxn>
                        <a:cxn ang="T112">
                          <a:pos x="T72" y="T73"/>
                        </a:cxn>
                        <a:cxn ang="T113">
                          <a:pos x="T74" y="T75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40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41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>
                          <a:gd name="T0" fmla="*/ 162 w 4108"/>
                          <a:gd name="T1" fmla="*/ 186 h 3657"/>
                          <a:gd name="T2" fmla="*/ 443 w 4108"/>
                          <a:gd name="T3" fmla="*/ 54 h 3657"/>
                          <a:gd name="T4" fmla="*/ 773 w 4108"/>
                          <a:gd name="T5" fmla="*/ 6 h 3657"/>
                          <a:gd name="T6" fmla="*/ 1140 w 4108"/>
                          <a:gd name="T7" fmla="*/ 36 h 3657"/>
                          <a:gd name="T8" fmla="*/ 1542 w 4108"/>
                          <a:gd name="T9" fmla="*/ 144 h 3657"/>
                          <a:gd name="T10" fmla="*/ 1955 w 4108"/>
                          <a:gd name="T11" fmla="*/ 324 h 3657"/>
                          <a:gd name="T12" fmla="*/ 2375 w 4108"/>
                          <a:gd name="T13" fmla="*/ 570 h 3657"/>
                          <a:gd name="T14" fmla="*/ 2789 w 4108"/>
                          <a:gd name="T15" fmla="*/ 888 h 3657"/>
                          <a:gd name="T16" fmla="*/ 3113 w 4108"/>
                          <a:gd name="T17" fmla="*/ 1193 h 3657"/>
                          <a:gd name="T18" fmla="*/ 3347 w 4108"/>
                          <a:gd name="T19" fmla="*/ 1451 h 3657"/>
                          <a:gd name="T20" fmla="*/ 3551 w 4108"/>
                          <a:gd name="T21" fmla="*/ 1721 h 3657"/>
                          <a:gd name="T22" fmla="*/ 3731 w 4108"/>
                          <a:gd name="T23" fmla="*/ 1997 h 3657"/>
                          <a:gd name="T24" fmla="*/ 3875 w 4108"/>
                          <a:gd name="T25" fmla="*/ 2272 h 3657"/>
                          <a:gd name="T26" fmla="*/ 3989 w 4108"/>
                          <a:gd name="T27" fmla="*/ 2548 h 3657"/>
                          <a:gd name="T28" fmla="*/ 4073 w 4108"/>
                          <a:gd name="T29" fmla="*/ 2818 h 3657"/>
                          <a:gd name="T30" fmla="*/ 4115 w 4108"/>
                          <a:gd name="T31" fmla="*/ 3070 h 3657"/>
                          <a:gd name="T32" fmla="*/ 4115 w 4108"/>
                          <a:gd name="T33" fmla="*/ 3321 h 3657"/>
                          <a:gd name="T34" fmla="*/ 4073 w 4108"/>
                          <a:gd name="T35" fmla="*/ 3549 h 3657"/>
                          <a:gd name="T36" fmla="*/ 4043 w 4108"/>
                          <a:gd name="T37" fmla="*/ 3657 h 3657"/>
                          <a:gd name="T38" fmla="*/ 4103 w 4108"/>
                          <a:gd name="T39" fmla="*/ 3447 h 3657"/>
                          <a:gd name="T40" fmla="*/ 4121 w 4108"/>
                          <a:gd name="T41" fmla="*/ 3213 h 3657"/>
                          <a:gd name="T42" fmla="*/ 4115 w 4108"/>
                          <a:gd name="T43" fmla="*/ 3070 h 3657"/>
                          <a:gd name="T44" fmla="*/ 4073 w 4108"/>
                          <a:gd name="T45" fmla="*/ 2812 h 3657"/>
                          <a:gd name="T46" fmla="*/ 3995 w 4108"/>
                          <a:gd name="T47" fmla="*/ 2548 h 3657"/>
                          <a:gd name="T48" fmla="*/ 3881 w 4108"/>
                          <a:gd name="T49" fmla="*/ 2272 h 3657"/>
                          <a:gd name="T50" fmla="*/ 3737 w 4108"/>
                          <a:gd name="T51" fmla="*/ 1997 h 3657"/>
                          <a:gd name="T52" fmla="*/ 3557 w 4108"/>
                          <a:gd name="T53" fmla="*/ 1721 h 3657"/>
                          <a:gd name="T54" fmla="*/ 3353 w 4108"/>
                          <a:gd name="T55" fmla="*/ 1451 h 3657"/>
                          <a:gd name="T56" fmla="*/ 3119 w 4108"/>
                          <a:gd name="T57" fmla="*/ 1187 h 3657"/>
                          <a:gd name="T58" fmla="*/ 2801 w 4108"/>
                          <a:gd name="T59" fmla="*/ 888 h 3657"/>
                          <a:gd name="T60" fmla="*/ 2394 w 4108"/>
                          <a:gd name="T61" fmla="*/ 576 h 3657"/>
                          <a:gd name="T62" fmla="*/ 1973 w 4108"/>
                          <a:gd name="T63" fmla="*/ 330 h 3657"/>
                          <a:gd name="T64" fmla="*/ 1548 w 4108"/>
                          <a:gd name="T65" fmla="*/ 144 h 3657"/>
                          <a:gd name="T66" fmla="*/ 1134 w 4108"/>
                          <a:gd name="T67" fmla="*/ 30 h 3657"/>
                          <a:gd name="T68" fmla="*/ 755 w 4108"/>
                          <a:gd name="T69" fmla="*/ 0 h 3657"/>
                          <a:gd name="T70" fmla="*/ 432 w 4108"/>
                          <a:gd name="T71" fmla="*/ 54 h 3657"/>
                          <a:gd name="T72" fmla="*/ 162 w 4108"/>
                          <a:gd name="T73" fmla="*/ 186 h 3657"/>
                          <a:gd name="T74" fmla="*/ 24 w 4108"/>
                          <a:gd name="T75" fmla="*/ 306 h 3657"/>
                          <a:gd name="T76" fmla="*/ 0 w 4108"/>
                          <a:gd name="T77" fmla="*/ 336 h 3657"/>
                          <a:gd name="T78" fmla="*/ 48 w 4108"/>
                          <a:gd name="T79" fmla="*/ 282 h 3657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</a:gdLst>
                        <a:ahLst/>
                        <a:cxnLst>
                          <a:cxn ang="T80">
                            <a:pos x="T0" y="T1"/>
                          </a:cxn>
                          <a:cxn ang="T81">
                            <a:pos x="T2" y="T3"/>
                          </a:cxn>
                          <a:cxn ang="T82">
                            <a:pos x="T4" y="T5"/>
                          </a:cxn>
                          <a:cxn ang="T83">
                            <a:pos x="T6" y="T7"/>
                          </a:cxn>
                          <a:cxn ang="T84">
                            <a:pos x="T8" y="T9"/>
                          </a:cxn>
                          <a:cxn ang="T85">
                            <a:pos x="T10" y="T11"/>
                          </a:cxn>
                          <a:cxn ang="T86">
                            <a:pos x="T12" y="T13"/>
                          </a:cxn>
                          <a:cxn ang="T87">
                            <a:pos x="T14" y="T15"/>
                          </a:cxn>
                          <a:cxn ang="T88">
                            <a:pos x="T16" y="T17"/>
                          </a:cxn>
                          <a:cxn ang="T89">
                            <a:pos x="T18" y="T19"/>
                          </a:cxn>
                          <a:cxn ang="T90">
                            <a:pos x="T20" y="T21"/>
                          </a:cxn>
                          <a:cxn ang="T91">
                            <a:pos x="T22" y="T23"/>
                          </a:cxn>
                          <a:cxn ang="T92">
                            <a:pos x="T24" y="T25"/>
                          </a:cxn>
                          <a:cxn ang="T93">
                            <a:pos x="T26" y="T27"/>
                          </a:cxn>
                          <a:cxn ang="T94">
                            <a:pos x="T28" y="T29"/>
                          </a:cxn>
                          <a:cxn ang="T95">
                            <a:pos x="T30" y="T31"/>
                          </a:cxn>
                          <a:cxn ang="T96">
                            <a:pos x="T32" y="T33"/>
                          </a:cxn>
                          <a:cxn ang="T97">
                            <a:pos x="T34" y="T35"/>
                          </a:cxn>
                          <a:cxn ang="T98">
                            <a:pos x="T36" y="T37"/>
                          </a:cxn>
                          <a:cxn ang="T99">
                            <a:pos x="T38" y="T39"/>
                          </a:cxn>
                          <a:cxn ang="T100">
                            <a:pos x="T40" y="T41"/>
                          </a:cxn>
                          <a:cxn ang="T101">
                            <a:pos x="T42" y="T43"/>
                          </a:cxn>
                          <a:cxn ang="T102">
                            <a:pos x="T44" y="T45"/>
                          </a:cxn>
                          <a:cxn ang="T103">
                            <a:pos x="T46" y="T47"/>
                          </a:cxn>
                          <a:cxn ang="T104">
                            <a:pos x="T48" y="T49"/>
                          </a:cxn>
                          <a:cxn ang="T105">
                            <a:pos x="T50" y="T51"/>
                          </a:cxn>
                          <a:cxn ang="T106">
                            <a:pos x="T52" y="T53"/>
                          </a:cxn>
                          <a:cxn ang="T107">
                            <a:pos x="T54" y="T55"/>
                          </a:cxn>
                          <a:cxn ang="T108">
                            <a:pos x="T56" y="T57"/>
                          </a:cxn>
                          <a:cxn ang="T109">
                            <a:pos x="T58" y="T59"/>
                          </a:cxn>
                          <a:cxn ang="T110">
                            <a:pos x="T60" y="T61"/>
                          </a:cxn>
                          <a:cxn ang="T111">
                            <a:pos x="T62" y="T63"/>
                          </a:cxn>
                          <a:cxn ang="T112">
                            <a:pos x="T64" y="T65"/>
                          </a:cxn>
                          <a:cxn ang="T113">
                            <a:pos x="T66" y="T67"/>
                          </a:cxn>
                          <a:cxn ang="T114">
                            <a:pos x="T68" y="T69"/>
                          </a:cxn>
                          <a:cxn ang="T115">
                            <a:pos x="T70" y="T71"/>
                          </a:cxn>
                          <a:cxn ang="T116">
                            <a:pos x="T72" y="T73"/>
                          </a:cxn>
                          <a:cxn ang="T117">
                            <a:pos x="T74" y="T75"/>
                          </a:cxn>
                          <a:cxn ang="T118">
                            <a:pos x="T76" y="T77"/>
                          </a:cxn>
                          <a:cxn ang="T119">
                            <a:pos x="T78" y="T79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grpSp>
                    <p:nvGrpSpPr>
                      <p:cNvPr id="42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43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6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7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8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9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0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3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4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5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6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9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60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61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62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63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64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65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66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67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68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69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70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71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72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73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74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75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76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77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78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>
                            <a:gd name="T0" fmla="*/ 912 w 1537"/>
                            <a:gd name="T1" fmla="*/ 1264 h 1768"/>
                            <a:gd name="T2" fmla="*/ 1061 w 1537"/>
                            <a:gd name="T3" fmla="*/ 1402 h 1768"/>
                            <a:gd name="T4" fmla="*/ 1218 w 1537"/>
                            <a:gd name="T5" fmla="*/ 1528 h 1768"/>
                            <a:gd name="T6" fmla="*/ 1373 w 1537"/>
                            <a:gd name="T7" fmla="*/ 1654 h 1768"/>
                            <a:gd name="T8" fmla="*/ 1536 w 1537"/>
                            <a:gd name="T9" fmla="*/ 1768 h 1768"/>
                            <a:gd name="T10" fmla="*/ 1542 w 1537"/>
                            <a:gd name="T11" fmla="*/ 1768 h 1768"/>
                            <a:gd name="T12" fmla="*/ 1379 w 1537"/>
                            <a:gd name="T13" fmla="*/ 1654 h 1768"/>
                            <a:gd name="T14" fmla="*/ 1224 w 1537"/>
                            <a:gd name="T15" fmla="*/ 1534 h 1768"/>
                            <a:gd name="T16" fmla="*/ 1067 w 1537"/>
                            <a:gd name="T17" fmla="*/ 1402 h 1768"/>
                            <a:gd name="T18" fmla="*/ 918 w 1537"/>
                            <a:gd name="T19" fmla="*/ 1258 h 1768"/>
                            <a:gd name="T20" fmla="*/ 767 w 1537"/>
                            <a:gd name="T21" fmla="*/ 1115 h 1768"/>
                            <a:gd name="T22" fmla="*/ 630 w 1537"/>
                            <a:gd name="T23" fmla="*/ 959 h 1768"/>
                            <a:gd name="T24" fmla="*/ 498 w 1537"/>
                            <a:gd name="T25" fmla="*/ 803 h 1768"/>
                            <a:gd name="T26" fmla="*/ 378 w 1537"/>
                            <a:gd name="T27" fmla="*/ 647 h 1768"/>
                            <a:gd name="T28" fmla="*/ 270 w 1537"/>
                            <a:gd name="T29" fmla="*/ 485 h 1768"/>
                            <a:gd name="T30" fmla="*/ 168 w 1537"/>
                            <a:gd name="T31" fmla="*/ 323 h 1768"/>
                            <a:gd name="T32" fmla="*/ 78 w 1537"/>
                            <a:gd name="T33" fmla="*/ 161 h 1768"/>
                            <a:gd name="T34" fmla="*/ 0 w 1537"/>
                            <a:gd name="T35" fmla="*/ 0 h 1768"/>
                            <a:gd name="T36" fmla="*/ 0 w 1537"/>
                            <a:gd name="T37" fmla="*/ 12 h 1768"/>
                            <a:gd name="T38" fmla="*/ 78 w 1537"/>
                            <a:gd name="T39" fmla="*/ 173 h 1768"/>
                            <a:gd name="T40" fmla="*/ 168 w 1537"/>
                            <a:gd name="T41" fmla="*/ 335 h 1768"/>
                            <a:gd name="T42" fmla="*/ 270 w 1537"/>
                            <a:gd name="T43" fmla="*/ 491 h 1768"/>
                            <a:gd name="T44" fmla="*/ 378 w 1537"/>
                            <a:gd name="T45" fmla="*/ 653 h 1768"/>
                            <a:gd name="T46" fmla="*/ 498 w 1537"/>
                            <a:gd name="T47" fmla="*/ 809 h 1768"/>
                            <a:gd name="T48" fmla="*/ 630 w 1537"/>
                            <a:gd name="T49" fmla="*/ 965 h 1768"/>
                            <a:gd name="T50" fmla="*/ 767 w 1537"/>
                            <a:gd name="T51" fmla="*/ 1121 h 1768"/>
                            <a:gd name="T52" fmla="*/ 912 w 1537"/>
                            <a:gd name="T53" fmla="*/ 1264 h 1768"/>
                            <a:gd name="T54" fmla="*/ 912 w 1537"/>
                            <a:gd name="T55" fmla="*/ 1264 h 1768"/>
                            <a:gd name="T56" fmla="*/ 0 60000 65536"/>
                            <a:gd name="T57" fmla="*/ 0 60000 65536"/>
                            <a:gd name="T58" fmla="*/ 0 60000 65536"/>
                            <a:gd name="T59" fmla="*/ 0 60000 65536"/>
                            <a:gd name="T60" fmla="*/ 0 60000 65536"/>
                            <a:gd name="T61" fmla="*/ 0 60000 65536"/>
                            <a:gd name="T62" fmla="*/ 0 60000 65536"/>
                            <a:gd name="T63" fmla="*/ 0 60000 65536"/>
                            <a:gd name="T64" fmla="*/ 0 60000 65536"/>
                            <a:gd name="T65" fmla="*/ 0 60000 65536"/>
                            <a:gd name="T66" fmla="*/ 0 60000 65536"/>
                            <a:gd name="T67" fmla="*/ 0 60000 65536"/>
                            <a:gd name="T68" fmla="*/ 0 60000 65536"/>
                            <a:gd name="T69" fmla="*/ 0 60000 65536"/>
                            <a:gd name="T70" fmla="*/ 0 60000 65536"/>
                            <a:gd name="T71" fmla="*/ 0 60000 65536"/>
                            <a:gd name="T72" fmla="*/ 0 60000 65536"/>
                            <a:gd name="T73" fmla="*/ 0 60000 65536"/>
                            <a:gd name="T74" fmla="*/ 0 60000 65536"/>
                            <a:gd name="T75" fmla="*/ 0 60000 65536"/>
                            <a:gd name="T76" fmla="*/ 0 60000 65536"/>
                            <a:gd name="T77" fmla="*/ 0 60000 65536"/>
                            <a:gd name="T78" fmla="*/ 0 60000 65536"/>
                            <a:gd name="T79" fmla="*/ 0 60000 65536"/>
                            <a:gd name="T80" fmla="*/ 0 60000 65536"/>
                            <a:gd name="T81" fmla="*/ 0 60000 65536"/>
                            <a:gd name="T82" fmla="*/ 0 60000 65536"/>
                            <a:gd name="T83" fmla="*/ 0 60000 65536"/>
                          </a:gdLst>
                          <a:ahLst/>
                          <a:cxnLst>
                            <a:cxn ang="T56">
                              <a:pos x="T0" y="T1"/>
                            </a:cxn>
                            <a:cxn ang="T57">
                              <a:pos x="T2" y="T3"/>
                            </a:cxn>
                            <a:cxn ang="T58">
                              <a:pos x="T4" y="T5"/>
                            </a:cxn>
                            <a:cxn ang="T59">
                              <a:pos x="T6" y="T7"/>
                            </a:cxn>
                            <a:cxn ang="T60">
                              <a:pos x="T8" y="T9"/>
                            </a:cxn>
                            <a:cxn ang="T61">
                              <a:pos x="T10" y="T11"/>
                            </a:cxn>
                            <a:cxn ang="T62">
                              <a:pos x="T12" y="T13"/>
                            </a:cxn>
                            <a:cxn ang="T63">
                              <a:pos x="T14" y="T15"/>
                            </a:cxn>
                            <a:cxn ang="T64">
                              <a:pos x="T16" y="T17"/>
                            </a:cxn>
                            <a:cxn ang="T65">
                              <a:pos x="T18" y="T19"/>
                            </a:cxn>
                            <a:cxn ang="T66">
                              <a:pos x="T20" y="T21"/>
                            </a:cxn>
                            <a:cxn ang="T67">
                              <a:pos x="T22" y="T23"/>
                            </a:cxn>
                            <a:cxn ang="T68">
                              <a:pos x="T24" y="T25"/>
                            </a:cxn>
                            <a:cxn ang="T69">
                              <a:pos x="T26" y="T27"/>
                            </a:cxn>
                            <a:cxn ang="T70">
                              <a:pos x="T28" y="T29"/>
                            </a:cxn>
                            <a:cxn ang="T71">
                              <a:pos x="T30" y="T31"/>
                            </a:cxn>
                            <a:cxn ang="T72">
                              <a:pos x="T32" y="T33"/>
                            </a:cxn>
                            <a:cxn ang="T73">
                              <a:pos x="T34" y="T35"/>
                            </a:cxn>
                            <a:cxn ang="T74">
                              <a:pos x="T36" y="T37"/>
                            </a:cxn>
                            <a:cxn ang="T75">
                              <a:pos x="T38" y="T39"/>
                            </a:cxn>
                            <a:cxn ang="T76">
                              <a:pos x="T40" y="T41"/>
                            </a:cxn>
                            <a:cxn ang="T77">
                              <a:pos x="T42" y="T43"/>
                            </a:cxn>
                            <a:cxn ang="T78">
                              <a:pos x="T44" y="T45"/>
                            </a:cxn>
                            <a:cxn ang="T79">
                              <a:pos x="T46" y="T47"/>
                            </a:cxn>
                            <a:cxn ang="T80">
                              <a:pos x="T48" y="T49"/>
                            </a:cxn>
                            <a:cxn ang="T81">
                              <a:pos x="T50" y="T51"/>
                            </a:cxn>
                            <a:cxn ang="T82">
                              <a:pos x="T52" y="T53"/>
                            </a:cxn>
                            <a:cxn ang="T83">
                              <a:pos x="T54" y="T55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grpSp>
                      <p:nvGrpSpPr>
                        <p:cNvPr id="79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116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5" y="2871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117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118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119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120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5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121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122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6" y="1867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123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124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98" y="1538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125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4" y="1359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126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127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7" y="1004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</p:grpSp>
                    <p:sp>
                      <p:nvSpPr>
                        <p:cNvPr id="80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81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82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83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84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85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86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87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88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89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90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91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92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93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94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95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96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97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98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99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0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1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2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3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4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5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6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7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8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9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0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1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2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3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4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5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20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21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3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24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>
                      <a:gd name="T0" fmla="*/ 1006 w 1006"/>
                      <a:gd name="T1" fmla="*/ 1102 h 1102"/>
                      <a:gd name="T2" fmla="*/ 696 w 1006"/>
                      <a:gd name="T3" fmla="*/ 823 h 1102"/>
                      <a:gd name="T4" fmla="*/ 333 w 1006"/>
                      <a:gd name="T5" fmla="*/ 447 h 1102"/>
                      <a:gd name="T6" fmla="*/ 51 w 1006"/>
                      <a:gd name="T7" fmla="*/ 76 h 1102"/>
                      <a:gd name="T8" fmla="*/ 0 w 1006"/>
                      <a:gd name="T9" fmla="*/ 0 h 110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7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8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9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1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2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6" name="Group 113"/>
            <p:cNvGrpSpPr>
              <a:grpSpLocks/>
            </p:cNvGrpSpPr>
            <p:nvPr userDrawn="1"/>
          </p:nvGrpSpPr>
          <p:grpSpPr bwMode="auto">
            <a:xfrm>
              <a:off x="16" y="1322"/>
              <a:ext cx="3325" cy="2952"/>
              <a:chOff x="16" y="1322"/>
              <a:chExt cx="3325" cy="2952"/>
            </a:xfrm>
          </p:grpSpPr>
          <p:sp>
            <p:nvSpPr>
              <p:cNvPr id="7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>
                  <a:gd name="T0" fmla="*/ 876 w 1435"/>
                  <a:gd name="T1" fmla="*/ 1150 h 1618"/>
                  <a:gd name="T2" fmla="*/ 744 w 1435"/>
                  <a:gd name="T3" fmla="*/ 1019 h 1618"/>
                  <a:gd name="T4" fmla="*/ 612 w 1435"/>
                  <a:gd name="T5" fmla="*/ 875 h 1618"/>
                  <a:gd name="T6" fmla="*/ 492 w 1435"/>
                  <a:gd name="T7" fmla="*/ 737 h 1618"/>
                  <a:gd name="T8" fmla="*/ 378 w 1435"/>
                  <a:gd name="T9" fmla="*/ 593 h 1618"/>
                  <a:gd name="T10" fmla="*/ 276 w 1435"/>
                  <a:gd name="T11" fmla="*/ 443 h 1618"/>
                  <a:gd name="T12" fmla="*/ 174 w 1435"/>
                  <a:gd name="T13" fmla="*/ 299 h 1618"/>
                  <a:gd name="T14" fmla="*/ 84 w 1435"/>
                  <a:gd name="T15" fmla="*/ 149 h 1618"/>
                  <a:gd name="T16" fmla="*/ 0 w 1435"/>
                  <a:gd name="T17" fmla="*/ 0 h 1618"/>
                  <a:gd name="T18" fmla="*/ 0 w 1435"/>
                  <a:gd name="T19" fmla="*/ 11 h 1618"/>
                  <a:gd name="T20" fmla="*/ 84 w 1435"/>
                  <a:gd name="T21" fmla="*/ 155 h 1618"/>
                  <a:gd name="T22" fmla="*/ 174 w 1435"/>
                  <a:gd name="T23" fmla="*/ 305 h 1618"/>
                  <a:gd name="T24" fmla="*/ 270 w 1435"/>
                  <a:gd name="T25" fmla="*/ 449 h 1618"/>
                  <a:gd name="T26" fmla="*/ 378 w 1435"/>
                  <a:gd name="T27" fmla="*/ 593 h 1618"/>
                  <a:gd name="T28" fmla="*/ 492 w 1435"/>
                  <a:gd name="T29" fmla="*/ 737 h 1618"/>
                  <a:gd name="T30" fmla="*/ 612 w 1435"/>
                  <a:gd name="T31" fmla="*/ 881 h 1618"/>
                  <a:gd name="T32" fmla="*/ 738 w 1435"/>
                  <a:gd name="T33" fmla="*/ 1019 h 1618"/>
                  <a:gd name="T34" fmla="*/ 876 w 1435"/>
                  <a:gd name="T35" fmla="*/ 1150 h 1618"/>
                  <a:gd name="T36" fmla="*/ 1014 w 1435"/>
                  <a:gd name="T37" fmla="*/ 1276 h 1618"/>
                  <a:gd name="T38" fmla="*/ 1152 w 1435"/>
                  <a:gd name="T39" fmla="*/ 1396 h 1618"/>
                  <a:gd name="T40" fmla="*/ 1290 w 1435"/>
                  <a:gd name="T41" fmla="*/ 1510 h 1618"/>
                  <a:gd name="T42" fmla="*/ 1434 w 1435"/>
                  <a:gd name="T43" fmla="*/ 1618 h 1618"/>
                  <a:gd name="T44" fmla="*/ 1440 w 1435"/>
                  <a:gd name="T45" fmla="*/ 1618 h 1618"/>
                  <a:gd name="T46" fmla="*/ 1297 w 1435"/>
                  <a:gd name="T47" fmla="*/ 1510 h 1618"/>
                  <a:gd name="T48" fmla="*/ 1158 w 1435"/>
                  <a:gd name="T49" fmla="*/ 1396 h 1618"/>
                  <a:gd name="T50" fmla="*/ 1014 w 1435"/>
                  <a:gd name="T51" fmla="*/ 1276 h 1618"/>
                  <a:gd name="T52" fmla="*/ 876 w 1435"/>
                  <a:gd name="T53" fmla="*/ 1150 h 1618"/>
                  <a:gd name="T54" fmla="*/ 876 w 1435"/>
                  <a:gd name="T55" fmla="*/ 1150 h 161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>
                  <a:gd name="T0" fmla="*/ 960 w 1668"/>
                  <a:gd name="T1" fmla="*/ 1463 h 2014"/>
                  <a:gd name="T2" fmla="*/ 791 w 1668"/>
                  <a:gd name="T3" fmla="*/ 1289 h 2014"/>
                  <a:gd name="T4" fmla="*/ 636 w 1668"/>
                  <a:gd name="T5" fmla="*/ 1115 h 2014"/>
                  <a:gd name="T6" fmla="*/ 491 w 1668"/>
                  <a:gd name="T7" fmla="*/ 929 h 2014"/>
                  <a:gd name="T8" fmla="*/ 366 w 1668"/>
                  <a:gd name="T9" fmla="*/ 743 h 2014"/>
                  <a:gd name="T10" fmla="*/ 252 w 1668"/>
                  <a:gd name="T11" fmla="*/ 557 h 2014"/>
                  <a:gd name="T12" fmla="*/ 149 w 1668"/>
                  <a:gd name="T13" fmla="*/ 372 h 2014"/>
                  <a:gd name="T14" fmla="*/ 66 w 1668"/>
                  <a:gd name="T15" fmla="*/ 186 h 2014"/>
                  <a:gd name="T16" fmla="*/ 0 w 1668"/>
                  <a:gd name="T17" fmla="*/ 0 h 2014"/>
                  <a:gd name="T18" fmla="*/ 0 w 1668"/>
                  <a:gd name="T19" fmla="*/ 12 h 2014"/>
                  <a:gd name="T20" fmla="*/ 66 w 1668"/>
                  <a:gd name="T21" fmla="*/ 198 h 2014"/>
                  <a:gd name="T22" fmla="*/ 149 w 1668"/>
                  <a:gd name="T23" fmla="*/ 384 h 2014"/>
                  <a:gd name="T24" fmla="*/ 252 w 1668"/>
                  <a:gd name="T25" fmla="*/ 569 h 2014"/>
                  <a:gd name="T26" fmla="*/ 366 w 1668"/>
                  <a:gd name="T27" fmla="*/ 755 h 2014"/>
                  <a:gd name="T28" fmla="*/ 491 w 1668"/>
                  <a:gd name="T29" fmla="*/ 935 h 2014"/>
                  <a:gd name="T30" fmla="*/ 636 w 1668"/>
                  <a:gd name="T31" fmla="*/ 1115 h 2014"/>
                  <a:gd name="T32" fmla="*/ 791 w 1668"/>
                  <a:gd name="T33" fmla="*/ 1295 h 2014"/>
                  <a:gd name="T34" fmla="*/ 960 w 1668"/>
                  <a:gd name="T35" fmla="*/ 1463 h 2014"/>
                  <a:gd name="T36" fmla="*/ 1133 w 1668"/>
                  <a:gd name="T37" fmla="*/ 1618 h 2014"/>
                  <a:gd name="T38" fmla="*/ 1307 w 1668"/>
                  <a:gd name="T39" fmla="*/ 1762 h 2014"/>
                  <a:gd name="T40" fmla="*/ 1487 w 1668"/>
                  <a:gd name="T41" fmla="*/ 1894 h 2014"/>
                  <a:gd name="T42" fmla="*/ 1667 w 1668"/>
                  <a:gd name="T43" fmla="*/ 2014 h 2014"/>
                  <a:gd name="T44" fmla="*/ 1673 w 1668"/>
                  <a:gd name="T45" fmla="*/ 2014 h 2014"/>
                  <a:gd name="T46" fmla="*/ 1487 w 1668"/>
                  <a:gd name="T47" fmla="*/ 1894 h 2014"/>
                  <a:gd name="T48" fmla="*/ 1307 w 1668"/>
                  <a:gd name="T49" fmla="*/ 1762 h 2014"/>
                  <a:gd name="T50" fmla="*/ 1133 w 1668"/>
                  <a:gd name="T51" fmla="*/ 1618 h 2014"/>
                  <a:gd name="T52" fmla="*/ 960 w 1668"/>
                  <a:gd name="T53" fmla="*/ 1463 h 2014"/>
                  <a:gd name="T54" fmla="*/ 960 w 1668"/>
                  <a:gd name="T55" fmla="*/ 1463 h 2014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8" y="2695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3" name="Group 120"/>
              <p:cNvGrpSpPr>
                <a:grpSpLocks noChangeAspect="1"/>
              </p:cNvGrpSpPr>
              <p:nvPr/>
            </p:nvGrpSpPr>
            <p:grpSpPr bwMode="auto">
              <a:xfrm>
                <a:off x="3062" y="1322"/>
                <a:ext cx="261" cy="298"/>
                <a:chOff x="3042" y="1265"/>
                <a:chExt cx="367" cy="424"/>
              </a:xfrm>
            </p:grpSpPr>
            <p:sp>
              <p:nvSpPr>
                <p:cNvPr id="14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1" y="1468"/>
                  <a:ext cx="282" cy="16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5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5"/>
                  <a:ext cx="226" cy="222"/>
                </a:xfrm>
                <a:custGeom>
                  <a:avLst/>
                  <a:gdLst/>
                  <a:ahLst/>
                  <a:cxnLst>
                    <a:cxn ang="0">
                      <a:pos x="227" y="134"/>
                    </a:cxn>
                    <a:cxn ang="0">
                      <a:pos x="203" y="144"/>
                    </a:cxn>
                    <a:cxn ang="0">
                      <a:pos x="179" y="138"/>
                    </a:cxn>
                    <a:cxn ang="0">
                      <a:pos x="149" y="126"/>
                    </a:cxn>
                    <a:cxn ang="0">
                      <a:pos x="126" y="102"/>
                    </a:cxn>
                    <a:cxn ang="0">
                      <a:pos x="102" y="72"/>
                    </a:cxn>
                    <a:cxn ang="0">
                      <a:pos x="84" y="48"/>
                    </a:cxn>
                    <a:cxn ang="0">
                      <a:pos x="78" y="24"/>
                    </a:cxn>
                    <a:cxn ang="0">
                      <a:pos x="84" y="0"/>
                    </a:cxn>
                    <a:cxn ang="0">
                      <a:pos x="84" y="0"/>
                    </a:cxn>
                    <a:cxn ang="0">
                      <a:pos x="78" y="0"/>
                    </a:cxn>
                    <a:cxn ang="0">
                      <a:pos x="18" y="60"/>
                    </a:cxn>
                    <a:cxn ang="0">
                      <a:pos x="0" y="90"/>
                    </a:cxn>
                    <a:cxn ang="0">
                      <a:pos x="0" y="120"/>
                    </a:cxn>
                    <a:cxn ang="0">
                      <a:pos x="12" y="156"/>
                    </a:cxn>
                    <a:cxn ang="0">
                      <a:pos x="36" y="192"/>
                    </a:cxn>
                    <a:cxn ang="0">
                      <a:pos x="66" y="216"/>
                    </a:cxn>
                    <a:cxn ang="0">
                      <a:pos x="96" y="222"/>
                    </a:cxn>
                    <a:cxn ang="0">
                      <a:pos x="126" y="222"/>
                    </a:cxn>
                    <a:cxn ang="0">
                      <a:pos x="155" y="210"/>
                    </a:cxn>
                    <a:cxn ang="0">
                      <a:pos x="227" y="138"/>
                    </a:cxn>
                    <a:cxn ang="0">
                      <a:pos x="227" y="134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5" y="1365"/>
                  <a:ext cx="162" cy="155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7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1" cy="198"/>
                </a:xfrm>
                <a:custGeom>
                  <a:avLst/>
                  <a:gdLst/>
                  <a:ahLst/>
                  <a:cxnLst>
                    <a:cxn ang="0">
                      <a:pos x="179" y="18"/>
                    </a:cxn>
                    <a:cxn ang="0">
                      <a:pos x="197" y="48"/>
                    </a:cxn>
                    <a:cxn ang="0">
                      <a:pos x="203" y="60"/>
                    </a:cxn>
                    <a:cxn ang="0">
                      <a:pos x="197" y="66"/>
                    </a:cxn>
                    <a:cxn ang="0">
                      <a:pos x="65" y="192"/>
                    </a:cxn>
                    <a:cxn ang="0">
                      <a:pos x="59" y="198"/>
                    </a:cxn>
                    <a:cxn ang="0">
                      <a:pos x="47" y="192"/>
                    </a:cxn>
                    <a:cxn ang="0">
                      <a:pos x="17" y="174"/>
                    </a:cxn>
                    <a:cxn ang="0">
                      <a:pos x="0" y="150"/>
                    </a:cxn>
                    <a:cxn ang="0">
                      <a:pos x="0" y="126"/>
                    </a:cxn>
                    <a:cxn ang="0">
                      <a:pos x="131" y="0"/>
                    </a:cxn>
                    <a:cxn ang="0">
                      <a:pos x="155" y="0"/>
                    </a:cxn>
                    <a:cxn ang="0">
                      <a:pos x="179" y="18"/>
                    </a:cxn>
                    <a:cxn ang="0">
                      <a:pos x="179" y="18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8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45182" name="Rectangle 12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973263"/>
          </a:xfrm>
        </p:spPr>
        <p:txBody>
          <a:bodyPr/>
          <a:lstStyle>
            <a:lvl1pPr>
              <a:defRPr sz="51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5183" name="Rectangle 1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28" name="Rectangle 12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9" name="Rectangle 12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0" name="Rectangle 13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/>
            </a:pPr>
            <a:fld id="{B839D0DC-F964-477F-8408-AA78036E84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651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EE675-451B-4AAE-AECC-0FD8D236B5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393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283F8-F364-436A-97B9-4815CBA961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313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E39D5D2D-414C-4C94-9EAB-0057DD4AF48D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5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6BFA930B-B3DA-4103-AB31-B77153DC55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372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9ECA2D0F-AE87-4013-82AA-05785C1A9171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7AA54891-544A-46FC-A0C6-973C418147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7845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3B56D6C9-4910-402E-AC11-AE0AA3769442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BD75815D-894D-46A3-9CFE-71219B189B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0832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FBF785D9-B7F6-4840-BC15-18E87A3053B7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C21EB9A7-37EF-463C-B0DC-C0B688185B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804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0B9DB6D7-7B3B-41B8-96E7-09F813915E4A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7F7CABF8-A87D-4074-AC5D-F9CDADD739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2282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E110E745-4E01-4F67-B675-135C6178CB62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31A1187E-B448-4258-9EE7-167241EE19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8961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145F5339-45AE-42D2-95A0-080070F3C05E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3635CDCB-9FCB-4621-A2A0-8550481117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19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56315999-4EBB-4AEE-B03C-45CAEBDC6656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D6A548B5-1D90-4D99-986C-D6752A044B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138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20880-11D4-4356-BED6-CD79A7BC86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1583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92AF3C46-250A-4702-83B4-7541250A7750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0E497AC5-403C-40A6-84E6-122E8FEB81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8339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95F61367-98BA-47E0-9264-0900DD748BD9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44D25EC1-6046-4220-B6E0-B79FCC314B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0230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6523FC4B-D8ED-4104-9885-675C487DCCF7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4C8DB524-732D-4D09-BF6F-D7FBB8903B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803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69E2E-CCD5-450B-90DF-1B973857A1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000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4DC69-E446-49CC-B006-4617EEA0ED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34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04049-A95A-4524-AFD8-CF79881AE9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732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92450-8784-484D-9A24-E6549D3B9A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643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0D917-1781-4E77-9D9F-3775AA3E40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690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1403A-0693-4573-BA16-6A6BCF36AA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801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637FD-9E5D-4ADB-BE5C-C500800910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456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609600" y="762000"/>
            <a:ext cx="7542213" cy="6029325"/>
            <a:chOff x="-384" y="480"/>
            <a:chExt cx="4751" cy="3798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1046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1060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>
                    <a:gd name="T0" fmla="*/ 504 w 3271"/>
                    <a:gd name="T1" fmla="*/ 1990 h 3075"/>
                    <a:gd name="T2" fmla="*/ 187 w 3271"/>
                    <a:gd name="T3" fmla="*/ 1474 h 3075"/>
                    <a:gd name="T4" fmla="*/ 66 w 3271"/>
                    <a:gd name="T5" fmla="*/ 1169 h 3075"/>
                    <a:gd name="T6" fmla="*/ 12 w 3271"/>
                    <a:gd name="T7" fmla="*/ 875 h 3075"/>
                    <a:gd name="T8" fmla="*/ 18 w 3271"/>
                    <a:gd name="T9" fmla="*/ 611 h 3075"/>
                    <a:gd name="T10" fmla="*/ 84 w 3271"/>
                    <a:gd name="T11" fmla="*/ 389 h 3075"/>
                    <a:gd name="T12" fmla="*/ 210 w 3271"/>
                    <a:gd name="T13" fmla="*/ 216 h 3075"/>
                    <a:gd name="T14" fmla="*/ 510 w 3271"/>
                    <a:gd name="T15" fmla="*/ 42 h 3075"/>
                    <a:gd name="T16" fmla="*/ 894 w 3271"/>
                    <a:gd name="T17" fmla="*/ 6 h 3075"/>
                    <a:gd name="T18" fmla="*/ 1338 w 3271"/>
                    <a:gd name="T19" fmla="*/ 102 h 3075"/>
                    <a:gd name="T20" fmla="*/ 1812 w 3271"/>
                    <a:gd name="T21" fmla="*/ 324 h 3075"/>
                    <a:gd name="T22" fmla="*/ 2279 w 3271"/>
                    <a:gd name="T23" fmla="*/ 659 h 3075"/>
                    <a:gd name="T24" fmla="*/ 2777 w 3271"/>
                    <a:gd name="T25" fmla="*/ 1187 h 3075"/>
                    <a:gd name="T26" fmla="*/ 3094 w 3271"/>
                    <a:gd name="T27" fmla="*/ 1702 h 3075"/>
                    <a:gd name="T28" fmla="*/ 3215 w 3271"/>
                    <a:gd name="T29" fmla="*/ 2008 h 3075"/>
                    <a:gd name="T30" fmla="*/ 3269 w 3271"/>
                    <a:gd name="T31" fmla="*/ 2302 h 3075"/>
                    <a:gd name="T32" fmla="*/ 3263 w 3271"/>
                    <a:gd name="T33" fmla="*/ 2565 h 3075"/>
                    <a:gd name="T34" fmla="*/ 3197 w 3271"/>
                    <a:gd name="T35" fmla="*/ 2781 h 3075"/>
                    <a:gd name="T36" fmla="*/ 3077 w 3271"/>
                    <a:gd name="T37" fmla="*/ 2961 h 3075"/>
                    <a:gd name="T38" fmla="*/ 2927 w 3271"/>
                    <a:gd name="T39" fmla="*/ 3075 h 3075"/>
                    <a:gd name="T40" fmla="*/ 3077 w 3271"/>
                    <a:gd name="T41" fmla="*/ 2967 h 3075"/>
                    <a:gd name="T42" fmla="*/ 3203 w 3271"/>
                    <a:gd name="T43" fmla="*/ 2787 h 3075"/>
                    <a:gd name="T44" fmla="*/ 3269 w 3271"/>
                    <a:gd name="T45" fmla="*/ 2565 h 3075"/>
                    <a:gd name="T46" fmla="*/ 3275 w 3271"/>
                    <a:gd name="T47" fmla="*/ 2302 h 3075"/>
                    <a:gd name="T48" fmla="*/ 3221 w 3271"/>
                    <a:gd name="T49" fmla="*/ 2008 h 3075"/>
                    <a:gd name="T50" fmla="*/ 3100 w 3271"/>
                    <a:gd name="T51" fmla="*/ 1702 h 3075"/>
                    <a:gd name="T52" fmla="*/ 2783 w 3271"/>
                    <a:gd name="T53" fmla="*/ 1181 h 3075"/>
                    <a:gd name="T54" fmla="*/ 2285 w 3271"/>
                    <a:gd name="T55" fmla="*/ 653 h 3075"/>
                    <a:gd name="T56" fmla="*/ 1812 w 3271"/>
                    <a:gd name="T57" fmla="*/ 318 h 3075"/>
                    <a:gd name="T58" fmla="*/ 1338 w 3271"/>
                    <a:gd name="T59" fmla="*/ 96 h 3075"/>
                    <a:gd name="T60" fmla="*/ 894 w 3271"/>
                    <a:gd name="T61" fmla="*/ 0 h 3075"/>
                    <a:gd name="T62" fmla="*/ 504 w 3271"/>
                    <a:gd name="T63" fmla="*/ 36 h 3075"/>
                    <a:gd name="T64" fmla="*/ 205 w 3271"/>
                    <a:gd name="T65" fmla="*/ 210 h 3075"/>
                    <a:gd name="T66" fmla="*/ 78 w 3271"/>
                    <a:gd name="T67" fmla="*/ 389 h 3075"/>
                    <a:gd name="T68" fmla="*/ 12 w 3271"/>
                    <a:gd name="T69" fmla="*/ 611 h 3075"/>
                    <a:gd name="T70" fmla="*/ 6 w 3271"/>
                    <a:gd name="T71" fmla="*/ 875 h 3075"/>
                    <a:gd name="T72" fmla="*/ 60 w 3271"/>
                    <a:gd name="T73" fmla="*/ 1169 h 3075"/>
                    <a:gd name="T74" fmla="*/ 181 w 3271"/>
                    <a:gd name="T75" fmla="*/ 1474 h 3075"/>
                    <a:gd name="T76" fmla="*/ 354 w 3271"/>
                    <a:gd name="T77" fmla="*/ 1786 h 3075"/>
                    <a:gd name="T78" fmla="*/ 852 w 3271"/>
                    <a:gd name="T79" fmla="*/ 2380 h 3075"/>
                    <a:gd name="T80" fmla="*/ 1248 w 3271"/>
                    <a:gd name="T81" fmla="*/ 2709 h 3075"/>
                    <a:gd name="T82" fmla="*/ 1661 w 3271"/>
                    <a:gd name="T83" fmla="*/ 2961 h 3075"/>
                    <a:gd name="T84" fmla="*/ 1943 w 3271"/>
                    <a:gd name="T85" fmla="*/ 3075 h 3075"/>
                    <a:gd name="T86" fmla="*/ 1530 w 3271"/>
                    <a:gd name="T87" fmla="*/ 2889 h 3075"/>
                    <a:gd name="T88" fmla="*/ 1121 w 3271"/>
                    <a:gd name="T89" fmla="*/ 2607 h 3075"/>
                    <a:gd name="T90" fmla="*/ 852 w 3271"/>
                    <a:gd name="T91" fmla="*/ 2380 h 3075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061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1062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>
                      <a:gd name="T0" fmla="*/ 3958 w 3952"/>
                      <a:gd name="T1" fmla="*/ 2860 h 3501"/>
                      <a:gd name="T2" fmla="*/ 3922 w 3952"/>
                      <a:gd name="T3" fmla="*/ 2614 h 3501"/>
                      <a:gd name="T4" fmla="*/ 3851 w 3952"/>
                      <a:gd name="T5" fmla="*/ 2368 h 3501"/>
                      <a:gd name="T6" fmla="*/ 3742 w 3952"/>
                      <a:gd name="T7" fmla="*/ 2110 h 3501"/>
                      <a:gd name="T8" fmla="*/ 3604 w 3952"/>
                      <a:gd name="T9" fmla="*/ 1853 h 3501"/>
                      <a:gd name="T10" fmla="*/ 3442 w 3952"/>
                      <a:gd name="T11" fmla="*/ 1595 h 3501"/>
                      <a:gd name="T12" fmla="*/ 3251 w 3952"/>
                      <a:gd name="T13" fmla="*/ 1343 h 3501"/>
                      <a:gd name="T14" fmla="*/ 3034 w 3952"/>
                      <a:gd name="T15" fmla="*/ 1103 h 3501"/>
                      <a:gd name="T16" fmla="*/ 2729 w 3952"/>
                      <a:gd name="T17" fmla="*/ 815 h 3501"/>
                      <a:gd name="T18" fmla="*/ 2339 w 3952"/>
                      <a:gd name="T19" fmla="*/ 522 h 3501"/>
                      <a:gd name="T20" fmla="*/ 1949 w 3952"/>
                      <a:gd name="T21" fmla="*/ 288 h 3501"/>
                      <a:gd name="T22" fmla="*/ 1560 w 3952"/>
                      <a:gd name="T23" fmla="*/ 126 h 3501"/>
                      <a:gd name="T24" fmla="*/ 1188 w 3952"/>
                      <a:gd name="T25" fmla="*/ 24 h 3501"/>
                      <a:gd name="T26" fmla="*/ 840 w 3952"/>
                      <a:gd name="T27" fmla="*/ 0 h 3501"/>
                      <a:gd name="T28" fmla="*/ 528 w 3952"/>
                      <a:gd name="T29" fmla="*/ 48 h 3501"/>
                      <a:gd name="T30" fmla="*/ 264 w 3952"/>
                      <a:gd name="T31" fmla="*/ 174 h 3501"/>
                      <a:gd name="T32" fmla="*/ 114 w 3952"/>
                      <a:gd name="T33" fmla="*/ 312 h 3501"/>
                      <a:gd name="T34" fmla="*/ 0 w 3952"/>
                      <a:gd name="T35" fmla="*/ 486 h 3501"/>
                      <a:gd name="T36" fmla="*/ 72 w 3952"/>
                      <a:gd name="T37" fmla="*/ 372 h 3501"/>
                      <a:gd name="T38" fmla="*/ 270 w 3952"/>
                      <a:gd name="T39" fmla="*/ 174 h 3501"/>
                      <a:gd name="T40" fmla="*/ 528 w 3952"/>
                      <a:gd name="T41" fmla="*/ 48 h 3501"/>
                      <a:gd name="T42" fmla="*/ 840 w 3952"/>
                      <a:gd name="T43" fmla="*/ 6 h 3501"/>
                      <a:gd name="T44" fmla="*/ 1188 w 3952"/>
                      <a:gd name="T45" fmla="*/ 30 h 3501"/>
                      <a:gd name="T46" fmla="*/ 1560 w 3952"/>
                      <a:gd name="T47" fmla="*/ 132 h 3501"/>
                      <a:gd name="T48" fmla="*/ 1949 w 3952"/>
                      <a:gd name="T49" fmla="*/ 294 h 3501"/>
                      <a:gd name="T50" fmla="*/ 2339 w 3952"/>
                      <a:gd name="T51" fmla="*/ 528 h 3501"/>
                      <a:gd name="T52" fmla="*/ 2723 w 3952"/>
                      <a:gd name="T53" fmla="*/ 821 h 3501"/>
                      <a:gd name="T54" fmla="*/ 3136 w 3952"/>
                      <a:gd name="T55" fmla="*/ 1223 h 3501"/>
                      <a:gd name="T56" fmla="*/ 3346 w 3952"/>
                      <a:gd name="T57" fmla="*/ 1469 h 3501"/>
                      <a:gd name="T58" fmla="*/ 3521 w 3952"/>
                      <a:gd name="T59" fmla="*/ 1727 h 3501"/>
                      <a:gd name="T60" fmla="*/ 3676 w 3952"/>
                      <a:gd name="T61" fmla="*/ 1984 h 3501"/>
                      <a:gd name="T62" fmla="*/ 3796 w 3952"/>
                      <a:gd name="T63" fmla="*/ 2236 h 3501"/>
                      <a:gd name="T64" fmla="*/ 3887 w 3952"/>
                      <a:gd name="T65" fmla="*/ 2494 h 3501"/>
                      <a:gd name="T66" fmla="*/ 3946 w 3952"/>
                      <a:gd name="T67" fmla="*/ 2740 h 3501"/>
                      <a:gd name="T68" fmla="*/ 3964 w 3952"/>
                      <a:gd name="T69" fmla="*/ 2973 h 3501"/>
                      <a:gd name="T70" fmla="*/ 3934 w 3952"/>
                      <a:gd name="T71" fmla="*/ 3255 h 3501"/>
                      <a:gd name="T72" fmla="*/ 3845 w 3952"/>
                      <a:gd name="T73" fmla="*/ 3501 h 3501"/>
                      <a:gd name="T74" fmla="*/ 3898 w 3952"/>
                      <a:gd name="T75" fmla="*/ 3387 h 3501"/>
                      <a:gd name="T76" fmla="*/ 3958 w 3952"/>
                      <a:gd name="T77" fmla="*/ 3123 h 3501"/>
                      <a:gd name="T78" fmla="*/ 3964 w 3952"/>
                      <a:gd name="T79" fmla="*/ 2973 h 3501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63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>
                      <a:gd name="T0" fmla="*/ 678 w 3791"/>
                      <a:gd name="T1" fmla="*/ 2416 h 3363"/>
                      <a:gd name="T2" fmla="*/ 420 w 3791"/>
                      <a:gd name="T3" fmla="*/ 2062 h 3363"/>
                      <a:gd name="T4" fmla="*/ 216 w 3791"/>
                      <a:gd name="T5" fmla="*/ 1703 h 3363"/>
                      <a:gd name="T6" fmla="*/ 78 w 3791"/>
                      <a:gd name="T7" fmla="*/ 1343 h 3363"/>
                      <a:gd name="T8" fmla="*/ 12 w 3791"/>
                      <a:gd name="T9" fmla="*/ 1001 h 3363"/>
                      <a:gd name="T10" fmla="*/ 18 w 3791"/>
                      <a:gd name="T11" fmla="*/ 701 h 3363"/>
                      <a:gd name="T12" fmla="*/ 96 w 3791"/>
                      <a:gd name="T13" fmla="*/ 450 h 3363"/>
                      <a:gd name="T14" fmla="*/ 240 w 3791"/>
                      <a:gd name="T15" fmla="*/ 246 h 3363"/>
                      <a:gd name="T16" fmla="*/ 582 w 3791"/>
                      <a:gd name="T17" fmla="*/ 48 h 3363"/>
                      <a:gd name="T18" fmla="*/ 1031 w 3791"/>
                      <a:gd name="T19" fmla="*/ 6 h 3363"/>
                      <a:gd name="T20" fmla="*/ 1548 w 3791"/>
                      <a:gd name="T21" fmla="*/ 120 h 3363"/>
                      <a:gd name="T22" fmla="*/ 2094 w 3791"/>
                      <a:gd name="T23" fmla="*/ 378 h 3363"/>
                      <a:gd name="T24" fmla="*/ 2639 w 3791"/>
                      <a:gd name="T25" fmla="*/ 773 h 3363"/>
                      <a:gd name="T26" fmla="*/ 3125 w 3791"/>
                      <a:gd name="T27" fmla="*/ 1265 h 3363"/>
                      <a:gd name="T28" fmla="*/ 3389 w 3791"/>
                      <a:gd name="T29" fmla="*/ 1625 h 3363"/>
                      <a:gd name="T30" fmla="*/ 3593 w 3791"/>
                      <a:gd name="T31" fmla="*/ 1984 h 3363"/>
                      <a:gd name="T32" fmla="*/ 3731 w 3791"/>
                      <a:gd name="T33" fmla="*/ 2344 h 3363"/>
                      <a:gd name="T34" fmla="*/ 3797 w 3791"/>
                      <a:gd name="T35" fmla="*/ 2686 h 3363"/>
                      <a:gd name="T36" fmla="*/ 3761 w 3791"/>
                      <a:gd name="T37" fmla="*/ 3105 h 3363"/>
                      <a:gd name="T38" fmla="*/ 3640 w 3791"/>
                      <a:gd name="T39" fmla="*/ 3363 h 3363"/>
                      <a:gd name="T40" fmla="*/ 3791 w 3791"/>
                      <a:gd name="T41" fmla="*/ 2967 h 3363"/>
                      <a:gd name="T42" fmla="*/ 3803 w 3791"/>
                      <a:gd name="T43" fmla="*/ 2794 h 3363"/>
                      <a:gd name="T44" fmla="*/ 3761 w 3791"/>
                      <a:gd name="T45" fmla="*/ 2458 h 3363"/>
                      <a:gd name="T46" fmla="*/ 3647 w 3791"/>
                      <a:gd name="T47" fmla="*/ 2104 h 3363"/>
                      <a:gd name="T48" fmla="*/ 3467 w 3791"/>
                      <a:gd name="T49" fmla="*/ 1739 h 3363"/>
                      <a:gd name="T50" fmla="*/ 3221 w 3791"/>
                      <a:gd name="T51" fmla="*/ 1385 h 3363"/>
                      <a:gd name="T52" fmla="*/ 2813 w 3791"/>
                      <a:gd name="T53" fmla="*/ 929 h 3363"/>
                      <a:gd name="T54" fmla="*/ 2279 w 3791"/>
                      <a:gd name="T55" fmla="*/ 492 h 3363"/>
                      <a:gd name="T56" fmla="*/ 1727 w 3791"/>
                      <a:gd name="T57" fmla="*/ 192 h 3363"/>
                      <a:gd name="T58" fmla="*/ 1194 w 3791"/>
                      <a:gd name="T59" fmla="*/ 24 h 3363"/>
                      <a:gd name="T60" fmla="*/ 719 w 3791"/>
                      <a:gd name="T61" fmla="*/ 12 h 3363"/>
                      <a:gd name="T62" fmla="*/ 336 w 3791"/>
                      <a:gd name="T63" fmla="*/ 162 h 3363"/>
                      <a:gd name="T64" fmla="*/ 132 w 3791"/>
                      <a:gd name="T65" fmla="*/ 378 h 3363"/>
                      <a:gd name="T66" fmla="*/ 36 w 3791"/>
                      <a:gd name="T67" fmla="*/ 612 h 3363"/>
                      <a:gd name="T68" fmla="*/ 0 w 3791"/>
                      <a:gd name="T69" fmla="*/ 893 h 3363"/>
                      <a:gd name="T70" fmla="*/ 42 w 3791"/>
                      <a:gd name="T71" fmla="*/ 1229 h 3363"/>
                      <a:gd name="T72" fmla="*/ 162 w 3791"/>
                      <a:gd name="T73" fmla="*/ 1583 h 3363"/>
                      <a:gd name="T74" fmla="*/ 342 w 3791"/>
                      <a:gd name="T75" fmla="*/ 1942 h 3363"/>
                      <a:gd name="T76" fmla="*/ 582 w 3791"/>
                      <a:gd name="T77" fmla="*/ 2302 h 3363"/>
                      <a:gd name="T78" fmla="*/ 990 w 3791"/>
                      <a:gd name="T79" fmla="*/ 2758 h 3363"/>
                      <a:gd name="T80" fmla="*/ 1601 w 3791"/>
                      <a:gd name="T81" fmla="*/ 3237 h 3363"/>
                      <a:gd name="T82" fmla="*/ 1601 w 3791"/>
                      <a:gd name="T83" fmla="*/ 3237 h 3363"/>
                      <a:gd name="T84" fmla="*/ 996 w 3791"/>
                      <a:gd name="T85" fmla="*/ 2758 h 3363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64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>
                      <a:gd name="T0" fmla="*/ 540 w 3527"/>
                      <a:gd name="T1" fmla="*/ 2146 h 3225"/>
                      <a:gd name="T2" fmla="*/ 318 w 3527"/>
                      <a:gd name="T3" fmla="*/ 1816 h 3225"/>
                      <a:gd name="T4" fmla="*/ 149 w 3527"/>
                      <a:gd name="T5" fmla="*/ 1481 h 3225"/>
                      <a:gd name="T6" fmla="*/ 41 w 3527"/>
                      <a:gd name="T7" fmla="*/ 1151 h 3225"/>
                      <a:gd name="T8" fmla="*/ 0 w 3527"/>
                      <a:gd name="T9" fmla="*/ 839 h 3225"/>
                      <a:gd name="T10" fmla="*/ 30 w 3527"/>
                      <a:gd name="T11" fmla="*/ 575 h 3225"/>
                      <a:gd name="T12" fmla="*/ 125 w 3527"/>
                      <a:gd name="T13" fmla="*/ 354 h 3225"/>
                      <a:gd name="T14" fmla="*/ 318 w 3527"/>
                      <a:gd name="T15" fmla="*/ 150 h 3225"/>
                      <a:gd name="T16" fmla="*/ 671 w 3527"/>
                      <a:gd name="T17" fmla="*/ 12 h 3225"/>
                      <a:gd name="T18" fmla="*/ 1115 w 3527"/>
                      <a:gd name="T19" fmla="*/ 24 h 3225"/>
                      <a:gd name="T20" fmla="*/ 1613 w 3527"/>
                      <a:gd name="T21" fmla="*/ 174 h 3225"/>
                      <a:gd name="T22" fmla="*/ 2123 w 3527"/>
                      <a:gd name="T23" fmla="*/ 456 h 3225"/>
                      <a:gd name="T24" fmla="*/ 2621 w 3527"/>
                      <a:gd name="T25" fmla="*/ 857 h 3225"/>
                      <a:gd name="T26" fmla="*/ 3083 w 3527"/>
                      <a:gd name="T27" fmla="*/ 1391 h 3225"/>
                      <a:gd name="T28" fmla="*/ 3286 w 3527"/>
                      <a:gd name="T29" fmla="*/ 1726 h 3225"/>
                      <a:gd name="T30" fmla="*/ 3437 w 3527"/>
                      <a:gd name="T31" fmla="*/ 2062 h 3225"/>
                      <a:gd name="T32" fmla="*/ 3520 w 3527"/>
                      <a:gd name="T33" fmla="*/ 2386 h 3225"/>
                      <a:gd name="T34" fmla="*/ 3532 w 3527"/>
                      <a:gd name="T35" fmla="*/ 2680 h 3225"/>
                      <a:gd name="T36" fmla="*/ 3485 w 3527"/>
                      <a:gd name="T37" fmla="*/ 2931 h 3225"/>
                      <a:gd name="T38" fmla="*/ 3370 w 3527"/>
                      <a:gd name="T39" fmla="*/ 3141 h 3225"/>
                      <a:gd name="T40" fmla="*/ 3292 w 3527"/>
                      <a:gd name="T41" fmla="*/ 3225 h 3225"/>
                      <a:gd name="T42" fmla="*/ 3322 w 3527"/>
                      <a:gd name="T43" fmla="*/ 3201 h 3225"/>
                      <a:gd name="T44" fmla="*/ 3455 w 3527"/>
                      <a:gd name="T45" fmla="*/ 3009 h 3225"/>
                      <a:gd name="T46" fmla="*/ 3526 w 3527"/>
                      <a:gd name="T47" fmla="*/ 2769 h 3225"/>
                      <a:gd name="T48" fmla="*/ 3532 w 3527"/>
                      <a:gd name="T49" fmla="*/ 2488 h 3225"/>
                      <a:gd name="T50" fmla="*/ 3473 w 3527"/>
                      <a:gd name="T51" fmla="*/ 2170 h 3225"/>
                      <a:gd name="T52" fmla="*/ 3346 w 3527"/>
                      <a:gd name="T53" fmla="*/ 1834 h 3225"/>
                      <a:gd name="T54" fmla="*/ 3155 w 3527"/>
                      <a:gd name="T55" fmla="*/ 1499 h 3225"/>
                      <a:gd name="T56" fmla="*/ 2825 w 3527"/>
                      <a:gd name="T57" fmla="*/ 1061 h 3225"/>
                      <a:gd name="T58" fmla="*/ 2291 w 3527"/>
                      <a:gd name="T59" fmla="*/ 575 h 3225"/>
                      <a:gd name="T60" fmla="*/ 1781 w 3527"/>
                      <a:gd name="T61" fmla="*/ 252 h 3225"/>
                      <a:gd name="T62" fmla="*/ 1277 w 3527"/>
                      <a:gd name="T63" fmla="*/ 60 h 3225"/>
                      <a:gd name="T64" fmla="*/ 810 w 3527"/>
                      <a:gd name="T65" fmla="*/ 0 h 3225"/>
                      <a:gd name="T66" fmla="*/ 419 w 3527"/>
                      <a:gd name="T67" fmla="*/ 84 h 3225"/>
                      <a:gd name="T68" fmla="*/ 168 w 3527"/>
                      <a:gd name="T69" fmla="*/ 288 h 3225"/>
                      <a:gd name="T70" fmla="*/ 53 w 3527"/>
                      <a:gd name="T71" fmla="*/ 498 h 3225"/>
                      <a:gd name="T72" fmla="*/ 0 w 3527"/>
                      <a:gd name="T73" fmla="*/ 749 h 3225"/>
                      <a:gd name="T74" fmla="*/ 18 w 3527"/>
                      <a:gd name="T75" fmla="*/ 1043 h 3225"/>
                      <a:gd name="T76" fmla="*/ 101 w 3527"/>
                      <a:gd name="T77" fmla="*/ 1373 h 3225"/>
                      <a:gd name="T78" fmla="*/ 252 w 3527"/>
                      <a:gd name="T79" fmla="*/ 1708 h 3225"/>
                      <a:gd name="T80" fmla="*/ 455 w 3527"/>
                      <a:gd name="T81" fmla="*/ 2038 h 3225"/>
                      <a:gd name="T82" fmla="*/ 917 w 3527"/>
                      <a:gd name="T83" fmla="*/ 2572 h 3225"/>
                      <a:gd name="T84" fmla="*/ 1259 w 3527"/>
                      <a:gd name="T85" fmla="*/ 2865 h 3225"/>
                      <a:gd name="T86" fmla="*/ 1613 w 3527"/>
                      <a:gd name="T87" fmla="*/ 3099 h 3225"/>
                      <a:gd name="T88" fmla="*/ 1859 w 3527"/>
                      <a:gd name="T89" fmla="*/ 3225 h 3225"/>
                      <a:gd name="T90" fmla="*/ 1499 w 3527"/>
                      <a:gd name="T91" fmla="*/ 3027 h 3225"/>
                      <a:gd name="T92" fmla="*/ 1146 w 3527"/>
                      <a:gd name="T93" fmla="*/ 2769 h 3225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1065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1066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>
                        <a:gd name="T0" fmla="*/ 4258 w 4251"/>
                        <a:gd name="T1" fmla="*/ 3237 h 3794"/>
                        <a:gd name="T2" fmla="*/ 4216 w 4251"/>
                        <a:gd name="T3" fmla="*/ 2961 h 3794"/>
                        <a:gd name="T4" fmla="*/ 4133 w 4251"/>
                        <a:gd name="T5" fmla="*/ 2679 h 3794"/>
                        <a:gd name="T6" fmla="*/ 4012 w 4251"/>
                        <a:gd name="T7" fmla="*/ 2391 h 3794"/>
                        <a:gd name="T8" fmla="*/ 3857 w 4251"/>
                        <a:gd name="T9" fmla="*/ 2098 h 3794"/>
                        <a:gd name="T10" fmla="*/ 3670 w 4251"/>
                        <a:gd name="T11" fmla="*/ 1810 h 3794"/>
                        <a:gd name="T12" fmla="*/ 3449 w 4251"/>
                        <a:gd name="T13" fmla="*/ 1528 h 3794"/>
                        <a:gd name="T14" fmla="*/ 3203 w 4251"/>
                        <a:gd name="T15" fmla="*/ 1252 h 3794"/>
                        <a:gd name="T16" fmla="*/ 2867 w 4251"/>
                        <a:gd name="T17" fmla="*/ 935 h 3794"/>
                        <a:gd name="T18" fmla="*/ 2441 w 4251"/>
                        <a:gd name="T19" fmla="*/ 605 h 3794"/>
                        <a:gd name="T20" fmla="*/ 1997 w 4251"/>
                        <a:gd name="T21" fmla="*/ 341 h 3794"/>
                        <a:gd name="T22" fmla="*/ 1554 w 4251"/>
                        <a:gd name="T23" fmla="*/ 143 h 3794"/>
                        <a:gd name="T24" fmla="*/ 1127 w 4251"/>
                        <a:gd name="T25" fmla="*/ 35 h 3794"/>
                        <a:gd name="T26" fmla="*/ 743 w 4251"/>
                        <a:gd name="T27" fmla="*/ 0 h 3794"/>
                        <a:gd name="T28" fmla="*/ 402 w 4251"/>
                        <a:gd name="T29" fmla="*/ 47 h 3794"/>
                        <a:gd name="T30" fmla="*/ 120 w 4251"/>
                        <a:gd name="T31" fmla="*/ 173 h 3794"/>
                        <a:gd name="T32" fmla="*/ 0 w 4251"/>
                        <a:gd name="T33" fmla="*/ 269 h 3794"/>
                        <a:gd name="T34" fmla="*/ 264 w 4251"/>
                        <a:gd name="T35" fmla="*/ 101 h 3794"/>
                        <a:gd name="T36" fmla="*/ 588 w 4251"/>
                        <a:gd name="T37" fmla="*/ 18 h 3794"/>
                        <a:gd name="T38" fmla="*/ 960 w 4251"/>
                        <a:gd name="T39" fmla="*/ 18 h 3794"/>
                        <a:gd name="T40" fmla="*/ 1361 w 4251"/>
                        <a:gd name="T41" fmla="*/ 95 h 3794"/>
                        <a:gd name="T42" fmla="*/ 1787 w 4251"/>
                        <a:gd name="T43" fmla="*/ 245 h 3794"/>
                        <a:gd name="T44" fmla="*/ 2219 w 4251"/>
                        <a:gd name="T45" fmla="*/ 467 h 3794"/>
                        <a:gd name="T46" fmla="*/ 2651 w 4251"/>
                        <a:gd name="T47" fmla="*/ 761 h 3794"/>
                        <a:gd name="T48" fmla="*/ 3070 w 4251"/>
                        <a:gd name="T49" fmla="*/ 1120 h 3794"/>
                        <a:gd name="T50" fmla="*/ 3328 w 4251"/>
                        <a:gd name="T51" fmla="*/ 1390 h 3794"/>
                        <a:gd name="T52" fmla="*/ 3563 w 4251"/>
                        <a:gd name="T53" fmla="*/ 1666 h 3794"/>
                        <a:gd name="T54" fmla="*/ 3766 w 4251"/>
                        <a:gd name="T55" fmla="*/ 1954 h 3794"/>
                        <a:gd name="T56" fmla="*/ 3934 w 4251"/>
                        <a:gd name="T57" fmla="*/ 2247 h 3794"/>
                        <a:gd name="T58" fmla="*/ 4072 w 4251"/>
                        <a:gd name="T59" fmla="*/ 2535 h 3794"/>
                        <a:gd name="T60" fmla="*/ 4175 w 4251"/>
                        <a:gd name="T61" fmla="*/ 2823 h 3794"/>
                        <a:gd name="T62" fmla="*/ 4234 w 4251"/>
                        <a:gd name="T63" fmla="*/ 3105 h 3794"/>
                        <a:gd name="T64" fmla="*/ 4258 w 4251"/>
                        <a:gd name="T65" fmla="*/ 3368 h 3794"/>
                        <a:gd name="T66" fmla="*/ 4246 w 4251"/>
                        <a:gd name="T67" fmla="*/ 3590 h 3794"/>
                        <a:gd name="T68" fmla="*/ 4198 w 4251"/>
                        <a:gd name="T69" fmla="*/ 3794 h 3794"/>
                        <a:gd name="T70" fmla="*/ 4228 w 4251"/>
                        <a:gd name="T71" fmla="*/ 3692 h 3794"/>
                        <a:gd name="T72" fmla="*/ 4258 w 4251"/>
                        <a:gd name="T73" fmla="*/ 3482 h 3794"/>
                        <a:gd name="T74" fmla="*/ 4264 w 4251"/>
                        <a:gd name="T75" fmla="*/ 3368 h 3794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</a:gdLst>
                      <a:ahLst/>
                      <a:cxnLst>
                        <a:cxn ang="T76">
                          <a:pos x="T0" y="T1"/>
                        </a:cxn>
                        <a:cxn ang="T77">
                          <a:pos x="T2" y="T3"/>
                        </a:cxn>
                        <a:cxn ang="T78">
                          <a:pos x="T4" y="T5"/>
                        </a:cxn>
                        <a:cxn ang="T79">
                          <a:pos x="T6" y="T7"/>
                        </a:cxn>
                        <a:cxn ang="T80">
                          <a:pos x="T8" y="T9"/>
                        </a:cxn>
                        <a:cxn ang="T81">
                          <a:pos x="T10" y="T11"/>
                        </a:cxn>
                        <a:cxn ang="T82">
                          <a:pos x="T12" y="T13"/>
                        </a:cxn>
                        <a:cxn ang="T83">
                          <a:pos x="T14" y="T15"/>
                        </a:cxn>
                        <a:cxn ang="T84">
                          <a:pos x="T16" y="T17"/>
                        </a:cxn>
                        <a:cxn ang="T85">
                          <a:pos x="T18" y="T19"/>
                        </a:cxn>
                        <a:cxn ang="T86">
                          <a:pos x="T20" y="T21"/>
                        </a:cxn>
                        <a:cxn ang="T87">
                          <a:pos x="T22" y="T23"/>
                        </a:cxn>
                        <a:cxn ang="T88">
                          <a:pos x="T24" y="T25"/>
                        </a:cxn>
                        <a:cxn ang="T89">
                          <a:pos x="T26" y="T27"/>
                        </a:cxn>
                        <a:cxn ang="T90">
                          <a:pos x="T28" y="T29"/>
                        </a:cxn>
                        <a:cxn ang="T91">
                          <a:pos x="T30" y="T31"/>
                        </a:cxn>
                        <a:cxn ang="T92">
                          <a:pos x="T32" y="T33"/>
                        </a:cxn>
                        <a:cxn ang="T93">
                          <a:pos x="T34" y="T35"/>
                        </a:cxn>
                        <a:cxn ang="T94">
                          <a:pos x="T36" y="T37"/>
                        </a:cxn>
                        <a:cxn ang="T95">
                          <a:pos x="T38" y="T39"/>
                        </a:cxn>
                        <a:cxn ang="T96">
                          <a:pos x="T40" y="T41"/>
                        </a:cxn>
                        <a:cxn ang="T97">
                          <a:pos x="T42" y="T43"/>
                        </a:cxn>
                        <a:cxn ang="T98">
                          <a:pos x="T44" y="T45"/>
                        </a:cxn>
                        <a:cxn ang="T99">
                          <a:pos x="T46" y="T47"/>
                        </a:cxn>
                        <a:cxn ang="T100">
                          <a:pos x="T48" y="T49"/>
                        </a:cxn>
                        <a:cxn ang="T101">
                          <a:pos x="T50" y="T51"/>
                        </a:cxn>
                        <a:cxn ang="T102">
                          <a:pos x="T52" y="T53"/>
                        </a:cxn>
                        <a:cxn ang="T103">
                          <a:pos x="T54" y="T55"/>
                        </a:cxn>
                        <a:cxn ang="T104">
                          <a:pos x="T56" y="T57"/>
                        </a:cxn>
                        <a:cxn ang="T105">
                          <a:pos x="T58" y="T59"/>
                        </a:cxn>
                        <a:cxn ang="T106">
                          <a:pos x="T60" y="T61"/>
                        </a:cxn>
                        <a:cxn ang="T107">
                          <a:pos x="T62" y="T63"/>
                        </a:cxn>
                        <a:cxn ang="T108">
                          <a:pos x="T64" y="T65"/>
                        </a:cxn>
                        <a:cxn ang="T109">
                          <a:pos x="T66" y="T67"/>
                        </a:cxn>
                        <a:cxn ang="T110">
                          <a:pos x="T68" y="T69"/>
                        </a:cxn>
                        <a:cxn ang="T111">
                          <a:pos x="T70" y="T71"/>
                        </a:cxn>
                        <a:cxn ang="T112">
                          <a:pos x="T72" y="T73"/>
                        </a:cxn>
                        <a:cxn ang="T113">
                          <a:pos x="T74" y="T75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1067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1068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>
                          <a:gd name="T0" fmla="*/ 162 w 4108"/>
                          <a:gd name="T1" fmla="*/ 186 h 3657"/>
                          <a:gd name="T2" fmla="*/ 443 w 4108"/>
                          <a:gd name="T3" fmla="*/ 54 h 3657"/>
                          <a:gd name="T4" fmla="*/ 773 w 4108"/>
                          <a:gd name="T5" fmla="*/ 6 h 3657"/>
                          <a:gd name="T6" fmla="*/ 1140 w 4108"/>
                          <a:gd name="T7" fmla="*/ 36 h 3657"/>
                          <a:gd name="T8" fmla="*/ 1542 w 4108"/>
                          <a:gd name="T9" fmla="*/ 144 h 3657"/>
                          <a:gd name="T10" fmla="*/ 1955 w 4108"/>
                          <a:gd name="T11" fmla="*/ 324 h 3657"/>
                          <a:gd name="T12" fmla="*/ 2375 w 4108"/>
                          <a:gd name="T13" fmla="*/ 570 h 3657"/>
                          <a:gd name="T14" fmla="*/ 2789 w 4108"/>
                          <a:gd name="T15" fmla="*/ 888 h 3657"/>
                          <a:gd name="T16" fmla="*/ 3113 w 4108"/>
                          <a:gd name="T17" fmla="*/ 1193 h 3657"/>
                          <a:gd name="T18" fmla="*/ 3347 w 4108"/>
                          <a:gd name="T19" fmla="*/ 1451 h 3657"/>
                          <a:gd name="T20" fmla="*/ 3551 w 4108"/>
                          <a:gd name="T21" fmla="*/ 1721 h 3657"/>
                          <a:gd name="T22" fmla="*/ 3731 w 4108"/>
                          <a:gd name="T23" fmla="*/ 1997 h 3657"/>
                          <a:gd name="T24" fmla="*/ 3875 w 4108"/>
                          <a:gd name="T25" fmla="*/ 2272 h 3657"/>
                          <a:gd name="T26" fmla="*/ 3989 w 4108"/>
                          <a:gd name="T27" fmla="*/ 2548 h 3657"/>
                          <a:gd name="T28" fmla="*/ 4073 w 4108"/>
                          <a:gd name="T29" fmla="*/ 2818 h 3657"/>
                          <a:gd name="T30" fmla="*/ 4115 w 4108"/>
                          <a:gd name="T31" fmla="*/ 3070 h 3657"/>
                          <a:gd name="T32" fmla="*/ 4115 w 4108"/>
                          <a:gd name="T33" fmla="*/ 3321 h 3657"/>
                          <a:gd name="T34" fmla="*/ 4073 w 4108"/>
                          <a:gd name="T35" fmla="*/ 3549 h 3657"/>
                          <a:gd name="T36" fmla="*/ 4043 w 4108"/>
                          <a:gd name="T37" fmla="*/ 3657 h 3657"/>
                          <a:gd name="T38" fmla="*/ 4103 w 4108"/>
                          <a:gd name="T39" fmla="*/ 3447 h 3657"/>
                          <a:gd name="T40" fmla="*/ 4121 w 4108"/>
                          <a:gd name="T41" fmla="*/ 3213 h 3657"/>
                          <a:gd name="T42" fmla="*/ 4115 w 4108"/>
                          <a:gd name="T43" fmla="*/ 3070 h 3657"/>
                          <a:gd name="T44" fmla="*/ 4073 w 4108"/>
                          <a:gd name="T45" fmla="*/ 2812 h 3657"/>
                          <a:gd name="T46" fmla="*/ 3995 w 4108"/>
                          <a:gd name="T47" fmla="*/ 2548 h 3657"/>
                          <a:gd name="T48" fmla="*/ 3881 w 4108"/>
                          <a:gd name="T49" fmla="*/ 2272 h 3657"/>
                          <a:gd name="T50" fmla="*/ 3737 w 4108"/>
                          <a:gd name="T51" fmla="*/ 1997 h 3657"/>
                          <a:gd name="T52" fmla="*/ 3557 w 4108"/>
                          <a:gd name="T53" fmla="*/ 1721 h 3657"/>
                          <a:gd name="T54" fmla="*/ 3353 w 4108"/>
                          <a:gd name="T55" fmla="*/ 1451 h 3657"/>
                          <a:gd name="T56" fmla="*/ 3119 w 4108"/>
                          <a:gd name="T57" fmla="*/ 1187 h 3657"/>
                          <a:gd name="T58" fmla="*/ 2801 w 4108"/>
                          <a:gd name="T59" fmla="*/ 888 h 3657"/>
                          <a:gd name="T60" fmla="*/ 2394 w 4108"/>
                          <a:gd name="T61" fmla="*/ 576 h 3657"/>
                          <a:gd name="T62" fmla="*/ 1973 w 4108"/>
                          <a:gd name="T63" fmla="*/ 330 h 3657"/>
                          <a:gd name="T64" fmla="*/ 1548 w 4108"/>
                          <a:gd name="T65" fmla="*/ 144 h 3657"/>
                          <a:gd name="T66" fmla="*/ 1134 w 4108"/>
                          <a:gd name="T67" fmla="*/ 30 h 3657"/>
                          <a:gd name="T68" fmla="*/ 755 w 4108"/>
                          <a:gd name="T69" fmla="*/ 0 h 3657"/>
                          <a:gd name="T70" fmla="*/ 432 w 4108"/>
                          <a:gd name="T71" fmla="*/ 54 h 3657"/>
                          <a:gd name="T72" fmla="*/ 162 w 4108"/>
                          <a:gd name="T73" fmla="*/ 186 h 3657"/>
                          <a:gd name="T74" fmla="*/ 24 w 4108"/>
                          <a:gd name="T75" fmla="*/ 306 h 3657"/>
                          <a:gd name="T76" fmla="*/ 0 w 4108"/>
                          <a:gd name="T77" fmla="*/ 336 h 3657"/>
                          <a:gd name="T78" fmla="*/ 48 w 4108"/>
                          <a:gd name="T79" fmla="*/ 282 h 3657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</a:gdLst>
                        <a:ahLst/>
                        <a:cxnLst>
                          <a:cxn ang="T80">
                            <a:pos x="T0" y="T1"/>
                          </a:cxn>
                          <a:cxn ang="T81">
                            <a:pos x="T2" y="T3"/>
                          </a:cxn>
                          <a:cxn ang="T82">
                            <a:pos x="T4" y="T5"/>
                          </a:cxn>
                          <a:cxn ang="T83">
                            <a:pos x="T6" y="T7"/>
                          </a:cxn>
                          <a:cxn ang="T84">
                            <a:pos x="T8" y="T9"/>
                          </a:cxn>
                          <a:cxn ang="T85">
                            <a:pos x="T10" y="T11"/>
                          </a:cxn>
                          <a:cxn ang="T86">
                            <a:pos x="T12" y="T13"/>
                          </a:cxn>
                          <a:cxn ang="T87">
                            <a:pos x="T14" y="T15"/>
                          </a:cxn>
                          <a:cxn ang="T88">
                            <a:pos x="T16" y="T17"/>
                          </a:cxn>
                          <a:cxn ang="T89">
                            <a:pos x="T18" y="T19"/>
                          </a:cxn>
                          <a:cxn ang="T90">
                            <a:pos x="T20" y="T21"/>
                          </a:cxn>
                          <a:cxn ang="T91">
                            <a:pos x="T22" y="T23"/>
                          </a:cxn>
                          <a:cxn ang="T92">
                            <a:pos x="T24" y="T25"/>
                          </a:cxn>
                          <a:cxn ang="T93">
                            <a:pos x="T26" y="T27"/>
                          </a:cxn>
                          <a:cxn ang="T94">
                            <a:pos x="T28" y="T29"/>
                          </a:cxn>
                          <a:cxn ang="T95">
                            <a:pos x="T30" y="T31"/>
                          </a:cxn>
                          <a:cxn ang="T96">
                            <a:pos x="T32" y="T33"/>
                          </a:cxn>
                          <a:cxn ang="T97">
                            <a:pos x="T34" y="T35"/>
                          </a:cxn>
                          <a:cxn ang="T98">
                            <a:pos x="T36" y="T37"/>
                          </a:cxn>
                          <a:cxn ang="T99">
                            <a:pos x="T38" y="T39"/>
                          </a:cxn>
                          <a:cxn ang="T100">
                            <a:pos x="T40" y="T41"/>
                          </a:cxn>
                          <a:cxn ang="T101">
                            <a:pos x="T42" y="T43"/>
                          </a:cxn>
                          <a:cxn ang="T102">
                            <a:pos x="T44" y="T45"/>
                          </a:cxn>
                          <a:cxn ang="T103">
                            <a:pos x="T46" y="T47"/>
                          </a:cxn>
                          <a:cxn ang="T104">
                            <a:pos x="T48" y="T49"/>
                          </a:cxn>
                          <a:cxn ang="T105">
                            <a:pos x="T50" y="T51"/>
                          </a:cxn>
                          <a:cxn ang="T106">
                            <a:pos x="T52" y="T53"/>
                          </a:cxn>
                          <a:cxn ang="T107">
                            <a:pos x="T54" y="T55"/>
                          </a:cxn>
                          <a:cxn ang="T108">
                            <a:pos x="T56" y="T57"/>
                          </a:cxn>
                          <a:cxn ang="T109">
                            <a:pos x="T58" y="T59"/>
                          </a:cxn>
                          <a:cxn ang="T110">
                            <a:pos x="T60" y="T61"/>
                          </a:cxn>
                          <a:cxn ang="T111">
                            <a:pos x="T62" y="T63"/>
                          </a:cxn>
                          <a:cxn ang="T112">
                            <a:pos x="T64" y="T65"/>
                          </a:cxn>
                          <a:cxn ang="T113">
                            <a:pos x="T66" y="T67"/>
                          </a:cxn>
                          <a:cxn ang="T114">
                            <a:pos x="T68" y="T69"/>
                          </a:cxn>
                          <a:cxn ang="T115">
                            <a:pos x="T70" y="T71"/>
                          </a:cxn>
                          <a:cxn ang="T116">
                            <a:pos x="T72" y="T73"/>
                          </a:cxn>
                          <a:cxn ang="T117">
                            <a:pos x="T74" y="T75"/>
                          </a:cxn>
                          <a:cxn ang="T118">
                            <a:pos x="T76" y="T77"/>
                          </a:cxn>
                          <a:cxn ang="T119">
                            <a:pos x="T78" y="T79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grpSp>
                    <p:nvGrpSpPr>
                      <p:cNvPr id="1069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1070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71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72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73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74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75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76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77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78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79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80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81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82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83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84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85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86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87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88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89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90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91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92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93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94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95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96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97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98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99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00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01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02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03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04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05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>
                            <a:gd name="T0" fmla="*/ 912 w 1537"/>
                            <a:gd name="T1" fmla="*/ 1264 h 1768"/>
                            <a:gd name="T2" fmla="*/ 1061 w 1537"/>
                            <a:gd name="T3" fmla="*/ 1402 h 1768"/>
                            <a:gd name="T4" fmla="*/ 1218 w 1537"/>
                            <a:gd name="T5" fmla="*/ 1528 h 1768"/>
                            <a:gd name="T6" fmla="*/ 1373 w 1537"/>
                            <a:gd name="T7" fmla="*/ 1654 h 1768"/>
                            <a:gd name="T8" fmla="*/ 1536 w 1537"/>
                            <a:gd name="T9" fmla="*/ 1768 h 1768"/>
                            <a:gd name="T10" fmla="*/ 1542 w 1537"/>
                            <a:gd name="T11" fmla="*/ 1768 h 1768"/>
                            <a:gd name="T12" fmla="*/ 1379 w 1537"/>
                            <a:gd name="T13" fmla="*/ 1654 h 1768"/>
                            <a:gd name="T14" fmla="*/ 1224 w 1537"/>
                            <a:gd name="T15" fmla="*/ 1534 h 1768"/>
                            <a:gd name="T16" fmla="*/ 1067 w 1537"/>
                            <a:gd name="T17" fmla="*/ 1402 h 1768"/>
                            <a:gd name="T18" fmla="*/ 918 w 1537"/>
                            <a:gd name="T19" fmla="*/ 1258 h 1768"/>
                            <a:gd name="T20" fmla="*/ 767 w 1537"/>
                            <a:gd name="T21" fmla="*/ 1115 h 1768"/>
                            <a:gd name="T22" fmla="*/ 630 w 1537"/>
                            <a:gd name="T23" fmla="*/ 959 h 1768"/>
                            <a:gd name="T24" fmla="*/ 498 w 1537"/>
                            <a:gd name="T25" fmla="*/ 803 h 1768"/>
                            <a:gd name="T26" fmla="*/ 378 w 1537"/>
                            <a:gd name="T27" fmla="*/ 647 h 1768"/>
                            <a:gd name="T28" fmla="*/ 270 w 1537"/>
                            <a:gd name="T29" fmla="*/ 485 h 1768"/>
                            <a:gd name="T30" fmla="*/ 168 w 1537"/>
                            <a:gd name="T31" fmla="*/ 323 h 1768"/>
                            <a:gd name="T32" fmla="*/ 78 w 1537"/>
                            <a:gd name="T33" fmla="*/ 161 h 1768"/>
                            <a:gd name="T34" fmla="*/ 0 w 1537"/>
                            <a:gd name="T35" fmla="*/ 0 h 1768"/>
                            <a:gd name="T36" fmla="*/ 0 w 1537"/>
                            <a:gd name="T37" fmla="*/ 12 h 1768"/>
                            <a:gd name="T38" fmla="*/ 78 w 1537"/>
                            <a:gd name="T39" fmla="*/ 173 h 1768"/>
                            <a:gd name="T40" fmla="*/ 168 w 1537"/>
                            <a:gd name="T41" fmla="*/ 335 h 1768"/>
                            <a:gd name="T42" fmla="*/ 270 w 1537"/>
                            <a:gd name="T43" fmla="*/ 491 h 1768"/>
                            <a:gd name="T44" fmla="*/ 378 w 1537"/>
                            <a:gd name="T45" fmla="*/ 653 h 1768"/>
                            <a:gd name="T46" fmla="*/ 498 w 1537"/>
                            <a:gd name="T47" fmla="*/ 809 h 1768"/>
                            <a:gd name="T48" fmla="*/ 630 w 1537"/>
                            <a:gd name="T49" fmla="*/ 965 h 1768"/>
                            <a:gd name="T50" fmla="*/ 767 w 1537"/>
                            <a:gd name="T51" fmla="*/ 1121 h 1768"/>
                            <a:gd name="T52" fmla="*/ 912 w 1537"/>
                            <a:gd name="T53" fmla="*/ 1264 h 1768"/>
                            <a:gd name="T54" fmla="*/ 912 w 1537"/>
                            <a:gd name="T55" fmla="*/ 1264 h 1768"/>
                            <a:gd name="T56" fmla="*/ 0 60000 65536"/>
                            <a:gd name="T57" fmla="*/ 0 60000 65536"/>
                            <a:gd name="T58" fmla="*/ 0 60000 65536"/>
                            <a:gd name="T59" fmla="*/ 0 60000 65536"/>
                            <a:gd name="T60" fmla="*/ 0 60000 65536"/>
                            <a:gd name="T61" fmla="*/ 0 60000 65536"/>
                            <a:gd name="T62" fmla="*/ 0 60000 65536"/>
                            <a:gd name="T63" fmla="*/ 0 60000 65536"/>
                            <a:gd name="T64" fmla="*/ 0 60000 65536"/>
                            <a:gd name="T65" fmla="*/ 0 60000 65536"/>
                            <a:gd name="T66" fmla="*/ 0 60000 65536"/>
                            <a:gd name="T67" fmla="*/ 0 60000 65536"/>
                            <a:gd name="T68" fmla="*/ 0 60000 65536"/>
                            <a:gd name="T69" fmla="*/ 0 60000 65536"/>
                            <a:gd name="T70" fmla="*/ 0 60000 65536"/>
                            <a:gd name="T71" fmla="*/ 0 60000 65536"/>
                            <a:gd name="T72" fmla="*/ 0 60000 65536"/>
                            <a:gd name="T73" fmla="*/ 0 60000 65536"/>
                            <a:gd name="T74" fmla="*/ 0 60000 65536"/>
                            <a:gd name="T75" fmla="*/ 0 60000 65536"/>
                            <a:gd name="T76" fmla="*/ 0 60000 65536"/>
                            <a:gd name="T77" fmla="*/ 0 60000 65536"/>
                            <a:gd name="T78" fmla="*/ 0 60000 65536"/>
                            <a:gd name="T79" fmla="*/ 0 60000 65536"/>
                            <a:gd name="T80" fmla="*/ 0 60000 65536"/>
                            <a:gd name="T81" fmla="*/ 0 60000 65536"/>
                            <a:gd name="T82" fmla="*/ 0 60000 65536"/>
                            <a:gd name="T83" fmla="*/ 0 60000 65536"/>
                          </a:gdLst>
                          <a:ahLst/>
                          <a:cxnLst>
                            <a:cxn ang="T56">
                              <a:pos x="T0" y="T1"/>
                            </a:cxn>
                            <a:cxn ang="T57">
                              <a:pos x="T2" y="T3"/>
                            </a:cxn>
                            <a:cxn ang="T58">
                              <a:pos x="T4" y="T5"/>
                            </a:cxn>
                            <a:cxn ang="T59">
                              <a:pos x="T6" y="T7"/>
                            </a:cxn>
                            <a:cxn ang="T60">
                              <a:pos x="T8" y="T9"/>
                            </a:cxn>
                            <a:cxn ang="T61">
                              <a:pos x="T10" y="T11"/>
                            </a:cxn>
                            <a:cxn ang="T62">
                              <a:pos x="T12" y="T13"/>
                            </a:cxn>
                            <a:cxn ang="T63">
                              <a:pos x="T14" y="T15"/>
                            </a:cxn>
                            <a:cxn ang="T64">
                              <a:pos x="T16" y="T17"/>
                            </a:cxn>
                            <a:cxn ang="T65">
                              <a:pos x="T18" y="T19"/>
                            </a:cxn>
                            <a:cxn ang="T66">
                              <a:pos x="T20" y="T21"/>
                            </a:cxn>
                            <a:cxn ang="T67">
                              <a:pos x="T22" y="T23"/>
                            </a:cxn>
                            <a:cxn ang="T68">
                              <a:pos x="T24" y="T25"/>
                            </a:cxn>
                            <a:cxn ang="T69">
                              <a:pos x="T26" y="T27"/>
                            </a:cxn>
                            <a:cxn ang="T70">
                              <a:pos x="T28" y="T29"/>
                            </a:cxn>
                            <a:cxn ang="T71">
                              <a:pos x="T30" y="T31"/>
                            </a:cxn>
                            <a:cxn ang="T72">
                              <a:pos x="T32" y="T33"/>
                            </a:cxn>
                            <a:cxn ang="T73">
                              <a:pos x="T34" y="T35"/>
                            </a:cxn>
                            <a:cxn ang="T74">
                              <a:pos x="T36" y="T37"/>
                            </a:cxn>
                            <a:cxn ang="T75">
                              <a:pos x="T38" y="T39"/>
                            </a:cxn>
                            <a:cxn ang="T76">
                              <a:pos x="T40" y="T41"/>
                            </a:cxn>
                            <a:cxn ang="T77">
                              <a:pos x="T42" y="T43"/>
                            </a:cxn>
                            <a:cxn ang="T78">
                              <a:pos x="T44" y="T45"/>
                            </a:cxn>
                            <a:cxn ang="T79">
                              <a:pos x="T46" y="T47"/>
                            </a:cxn>
                            <a:cxn ang="T80">
                              <a:pos x="T48" y="T49"/>
                            </a:cxn>
                            <a:cxn ang="T81">
                              <a:pos x="T50" y="T51"/>
                            </a:cxn>
                            <a:cxn ang="T82">
                              <a:pos x="T52" y="T53"/>
                            </a:cxn>
                            <a:cxn ang="T83">
                              <a:pos x="T54" y="T55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grpSp>
                      <p:nvGrpSpPr>
                        <p:cNvPr id="1106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1143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4" y="2871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1144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1145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1146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1147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4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1148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1149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6" y="1867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1150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1151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99" y="1538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1152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3" y="1359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1153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1154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7" y="1004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</p:grpSp>
                    <p:sp>
                      <p:nvSpPr>
                        <p:cNvPr id="1107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08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09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10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11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12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13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14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15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16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17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18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19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20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21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22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23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24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25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26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27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28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29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30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31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32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33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34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35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36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37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38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39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40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41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142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1047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1048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9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050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1051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52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>
                      <a:gd name="T0" fmla="*/ 1006 w 1006"/>
                      <a:gd name="T1" fmla="*/ 1102 h 1102"/>
                      <a:gd name="T2" fmla="*/ 696 w 1006"/>
                      <a:gd name="T3" fmla="*/ 823 h 1102"/>
                      <a:gd name="T4" fmla="*/ 333 w 1006"/>
                      <a:gd name="T5" fmla="*/ 447 h 1102"/>
                      <a:gd name="T6" fmla="*/ 51 w 1006"/>
                      <a:gd name="T7" fmla="*/ 76 h 1102"/>
                      <a:gd name="T8" fmla="*/ 0 w 1006"/>
                      <a:gd name="T9" fmla="*/ 0 h 110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53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54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55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56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57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58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59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033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1034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>
                  <a:gd name="T0" fmla="*/ 876 w 1435"/>
                  <a:gd name="T1" fmla="*/ 1150 h 1618"/>
                  <a:gd name="T2" fmla="*/ 744 w 1435"/>
                  <a:gd name="T3" fmla="*/ 1019 h 1618"/>
                  <a:gd name="T4" fmla="*/ 612 w 1435"/>
                  <a:gd name="T5" fmla="*/ 875 h 1618"/>
                  <a:gd name="T6" fmla="*/ 492 w 1435"/>
                  <a:gd name="T7" fmla="*/ 737 h 1618"/>
                  <a:gd name="T8" fmla="*/ 378 w 1435"/>
                  <a:gd name="T9" fmla="*/ 593 h 1618"/>
                  <a:gd name="T10" fmla="*/ 276 w 1435"/>
                  <a:gd name="T11" fmla="*/ 443 h 1618"/>
                  <a:gd name="T12" fmla="*/ 174 w 1435"/>
                  <a:gd name="T13" fmla="*/ 299 h 1618"/>
                  <a:gd name="T14" fmla="*/ 84 w 1435"/>
                  <a:gd name="T15" fmla="*/ 149 h 1618"/>
                  <a:gd name="T16" fmla="*/ 0 w 1435"/>
                  <a:gd name="T17" fmla="*/ 0 h 1618"/>
                  <a:gd name="T18" fmla="*/ 0 w 1435"/>
                  <a:gd name="T19" fmla="*/ 11 h 1618"/>
                  <a:gd name="T20" fmla="*/ 84 w 1435"/>
                  <a:gd name="T21" fmla="*/ 155 h 1618"/>
                  <a:gd name="T22" fmla="*/ 174 w 1435"/>
                  <a:gd name="T23" fmla="*/ 305 h 1618"/>
                  <a:gd name="T24" fmla="*/ 270 w 1435"/>
                  <a:gd name="T25" fmla="*/ 449 h 1618"/>
                  <a:gd name="T26" fmla="*/ 378 w 1435"/>
                  <a:gd name="T27" fmla="*/ 593 h 1618"/>
                  <a:gd name="T28" fmla="*/ 492 w 1435"/>
                  <a:gd name="T29" fmla="*/ 737 h 1618"/>
                  <a:gd name="T30" fmla="*/ 612 w 1435"/>
                  <a:gd name="T31" fmla="*/ 881 h 1618"/>
                  <a:gd name="T32" fmla="*/ 738 w 1435"/>
                  <a:gd name="T33" fmla="*/ 1019 h 1618"/>
                  <a:gd name="T34" fmla="*/ 876 w 1435"/>
                  <a:gd name="T35" fmla="*/ 1150 h 1618"/>
                  <a:gd name="T36" fmla="*/ 1014 w 1435"/>
                  <a:gd name="T37" fmla="*/ 1276 h 1618"/>
                  <a:gd name="T38" fmla="*/ 1152 w 1435"/>
                  <a:gd name="T39" fmla="*/ 1396 h 1618"/>
                  <a:gd name="T40" fmla="*/ 1290 w 1435"/>
                  <a:gd name="T41" fmla="*/ 1510 h 1618"/>
                  <a:gd name="T42" fmla="*/ 1434 w 1435"/>
                  <a:gd name="T43" fmla="*/ 1618 h 1618"/>
                  <a:gd name="T44" fmla="*/ 1440 w 1435"/>
                  <a:gd name="T45" fmla="*/ 1618 h 1618"/>
                  <a:gd name="T46" fmla="*/ 1297 w 1435"/>
                  <a:gd name="T47" fmla="*/ 1510 h 1618"/>
                  <a:gd name="T48" fmla="*/ 1158 w 1435"/>
                  <a:gd name="T49" fmla="*/ 1396 h 1618"/>
                  <a:gd name="T50" fmla="*/ 1014 w 1435"/>
                  <a:gd name="T51" fmla="*/ 1276 h 1618"/>
                  <a:gd name="T52" fmla="*/ 876 w 1435"/>
                  <a:gd name="T53" fmla="*/ 1150 h 1618"/>
                  <a:gd name="T54" fmla="*/ 876 w 1435"/>
                  <a:gd name="T55" fmla="*/ 1150 h 161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5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>
                  <a:gd name="T0" fmla="*/ 960 w 1668"/>
                  <a:gd name="T1" fmla="*/ 1463 h 2014"/>
                  <a:gd name="T2" fmla="*/ 791 w 1668"/>
                  <a:gd name="T3" fmla="*/ 1289 h 2014"/>
                  <a:gd name="T4" fmla="*/ 636 w 1668"/>
                  <a:gd name="T5" fmla="*/ 1115 h 2014"/>
                  <a:gd name="T6" fmla="*/ 491 w 1668"/>
                  <a:gd name="T7" fmla="*/ 929 h 2014"/>
                  <a:gd name="T8" fmla="*/ 366 w 1668"/>
                  <a:gd name="T9" fmla="*/ 743 h 2014"/>
                  <a:gd name="T10" fmla="*/ 252 w 1668"/>
                  <a:gd name="T11" fmla="*/ 557 h 2014"/>
                  <a:gd name="T12" fmla="*/ 149 w 1668"/>
                  <a:gd name="T13" fmla="*/ 372 h 2014"/>
                  <a:gd name="T14" fmla="*/ 66 w 1668"/>
                  <a:gd name="T15" fmla="*/ 186 h 2014"/>
                  <a:gd name="T16" fmla="*/ 0 w 1668"/>
                  <a:gd name="T17" fmla="*/ 0 h 2014"/>
                  <a:gd name="T18" fmla="*/ 0 w 1668"/>
                  <a:gd name="T19" fmla="*/ 12 h 2014"/>
                  <a:gd name="T20" fmla="*/ 66 w 1668"/>
                  <a:gd name="T21" fmla="*/ 198 h 2014"/>
                  <a:gd name="T22" fmla="*/ 149 w 1668"/>
                  <a:gd name="T23" fmla="*/ 384 h 2014"/>
                  <a:gd name="T24" fmla="*/ 252 w 1668"/>
                  <a:gd name="T25" fmla="*/ 569 h 2014"/>
                  <a:gd name="T26" fmla="*/ 366 w 1668"/>
                  <a:gd name="T27" fmla="*/ 755 h 2014"/>
                  <a:gd name="T28" fmla="*/ 491 w 1668"/>
                  <a:gd name="T29" fmla="*/ 935 h 2014"/>
                  <a:gd name="T30" fmla="*/ 636 w 1668"/>
                  <a:gd name="T31" fmla="*/ 1115 h 2014"/>
                  <a:gd name="T32" fmla="*/ 791 w 1668"/>
                  <a:gd name="T33" fmla="*/ 1295 h 2014"/>
                  <a:gd name="T34" fmla="*/ 960 w 1668"/>
                  <a:gd name="T35" fmla="*/ 1463 h 2014"/>
                  <a:gd name="T36" fmla="*/ 1133 w 1668"/>
                  <a:gd name="T37" fmla="*/ 1618 h 2014"/>
                  <a:gd name="T38" fmla="*/ 1307 w 1668"/>
                  <a:gd name="T39" fmla="*/ 1762 h 2014"/>
                  <a:gd name="T40" fmla="*/ 1487 w 1668"/>
                  <a:gd name="T41" fmla="*/ 1894 h 2014"/>
                  <a:gd name="T42" fmla="*/ 1667 w 1668"/>
                  <a:gd name="T43" fmla="*/ 2014 h 2014"/>
                  <a:gd name="T44" fmla="*/ 1673 w 1668"/>
                  <a:gd name="T45" fmla="*/ 2014 h 2014"/>
                  <a:gd name="T46" fmla="*/ 1487 w 1668"/>
                  <a:gd name="T47" fmla="*/ 1894 h 2014"/>
                  <a:gd name="T48" fmla="*/ 1307 w 1668"/>
                  <a:gd name="T49" fmla="*/ 1762 h 2014"/>
                  <a:gd name="T50" fmla="*/ 1133 w 1668"/>
                  <a:gd name="T51" fmla="*/ 1618 h 2014"/>
                  <a:gd name="T52" fmla="*/ 960 w 1668"/>
                  <a:gd name="T53" fmla="*/ 1463 h 2014"/>
                  <a:gd name="T54" fmla="*/ 960 w 1668"/>
                  <a:gd name="T55" fmla="*/ 1463 h 2014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6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7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8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8" y="2695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9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40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44153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4154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1"/>
                </a:xfrm>
                <a:custGeom>
                  <a:avLst/>
                  <a:gdLst/>
                  <a:ahLst/>
                  <a:cxnLst>
                    <a:cxn ang="0">
                      <a:pos x="227" y="134"/>
                    </a:cxn>
                    <a:cxn ang="0">
                      <a:pos x="203" y="144"/>
                    </a:cxn>
                    <a:cxn ang="0">
                      <a:pos x="179" y="138"/>
                    </a:cxn>
                    <a:cxn ang="0">
                      <a:pos x="149" y="126"/>
                    </a:cxn>
                    <a:cxn ang="0">
                      <a:pos x="126" y="102"/>
                    </a:cxn>
                    <a:cxn ang="0">
                      <a:pos x="102" y="72"/>
                    </a:cxn>
                    <a:cxn ang="0">
                      <a:pos x="84" y="48"/>
                    </a:cxn>
                    <a:cxn ang="0">
                      <a:pos x="78" y="24"/>
                    </a:cxn>
                    <a:cxn ang="0">
                      <a:pos x="84" y="0"/>
                    </a:cxn>
                    <a:cxn ang="0">
                      <a:pos x="84" y="0"/>
                    </a:cxn>
                    <a:cxn ang="0">
                      <a:pos x="78" y="0"/>
                    </a:cxn>
                    <a:cxn ang="0">
                      <a:pos x="18" y="60"/>
                    </a:cxn>
                    <a:cxn ang="0">
                      <a:pos x="0" y="90"/>
                    </a:cxn>
                    <a:cxn ang="0">
                      <a:pos x="0" y="120"/>
                    </a:cxn>
                    <a:cxn ang="0">
                      <a:pos x="12" y="156"/>
                    </a:cxn>
                    <a:cxn ang="0">
                      <a:pos x="36" y="192"/>
                    </a:cxn>
                    <a:cxn ang="0">
                      <a:pos x="66" y="216"/>
                    </a:cxn>
                    <a:cxn ang="0">
                      <a:pos x="96" y="222"/>
                    </a:cxn>
                    <a:cxn ang="0">
                      <a:pos x="126" y="222"/>
                    </a:cxn>
                    <a:cxn ang="0">
                      <a:pos x="155" y="210"/>
                    </a:cxn>
                    <a:cxn ang="0">
                      <a:pos x="227" y="138"/>
                    </a:cxn>
                    <a:cxn ang="0">
                      <a:pos x="227" y="134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4155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6"/>
                  <a:ext cx="163" cy="156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4156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9"/>
                </a:xfrm>
                <a:custGeom>
                  <a:avLst/>
                  <a:gdLst/>
                  <a:ahLst/>
                  <a:cxnLst>
                    <a:cxn ang="0">
                      <a:pos x="179" y="18"/>
                    </a:cxn>
                    <a:cxn ang="0">
                      <a:pos x="197" y="48"/>
                    </a:cxn>
                    <a:cxn ang="0">
                      <a:pos x="203" y="60"/>
                    </a:cxn>
                    <a:cxn ang="0">
                      <a:pos x="197" y="66"/>
                    </a:cxn>
                    <a:cxn ang="0">
                      <a:pos x="65" y="192"/>
                    </a:cxn>
                    <a:cxn ang="0">
                      <a:pos x="59" y="198"/>
                    </a:cxn>
                    <a:cxn ang="0">
                      <a:pos x="47" y="192"/>
                    </a:cxn>
                    <a:cxn ang="0">
                      <a:pos x="17" y="174"/>
                    </a:cxn>
                    <a:cxn ang="0">
                      <a:pos x="0" y="150"/>
                    </a:cxn>
                    <a:cxn ang="0">
                      <a:pos x="0" y="126"/>
                    </a:cxn>
                    <a:cxn ang="0">
                      <a:pos x="131" y="0"/>
                    </a:cxn>
                    <a:cxn ang="0">
                      <a:pos x="155" y="0"/>
                    </a:cxn>
                    <a:cxn ang="0">
                      <a:pos x="179" y="18"/>
                    </a:cxn>
                    <a:cxn ang="0">
                      <a:pos x="179" y="18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4157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44158" name="Rectangle 1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159" name="Rectangle 1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160" name="Rectangle 1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fld id="{3650359F-8046-4303-AC79-79FFC50FAA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4161" name="Rectangle 1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4162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1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white">
                    <a:shade val="50000"/>
                  </a:prstClr>
                </a:solidFill>
                <a:latin typeface="Times New Roman"/>
              </a:defRPr>
            </a:lvl1pPr>
          </a:lstStyle>
          <a:p>
            <a:pPr>
              <a:defRPr/>
            </a:pPr>
            <a:fld id="{E3C1BF1E-6701-4191-AFCF-1D912FBDCB52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white">
                    <a:shade val="50000"/>
                  </a:prstClr>
                </a:solidFill>
                <a:latin typeface="Times New Roman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white">
                    <a:shade val="50000"/>
                  </a:prstClr>
                </a:solidFill>
                <a:latin typeface="Times New Roman"/>
              </a:defRPr>
            </a:lvl1pPr>
          </a:lstStyle>
          <a:p>
            <a:pPr>
              <a:defRPr/>
            </a:pPr>
            <a:fld id="{9EFC6C41-EFD2-46A6-BE87-530E62CBFA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ahoo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60350"/>
            <a:ext cx="7772400" cy="576263"/>
          </a:xfrm>
        </p:spPr>
        <p:txBody>
          <a:bodyPr/>
          <a:lstStyle/>
          <a:p>
            <a:pPr eaLnBrk="1" hangingPunct="1">
              <a:defRPr/>
            </a:pPr>
            <a:r>
              <a:rPr lang="ru-RU" sz="4700" smtClean="0"/>
              <a:t>Компьютерные сети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1196975"/>
            <a:ext cx="8207375" cy="532765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smtClean="0"/>
              <a:t>Служат для передачи информации</a:t>
            </a:r>
          </a:p>
          <a:p>
            <a:pPr eaLnBrk="1" hangingPunct="1">
              <a:defRPr/>
            </a:pPr>
            <a:endParaRPr lang="ru-RU" sz="2800" b="1" smtClean="0"/>
          </a:p>
          <a:p>
            <a:pPr algn="l" eaLnBrk="1" hangingPunct="1">
              <a:defRPr/>
            </a:pPr>
            <a:r>
              <a:rPr lang="ru-RU" smtClean="0"/>
              <a:t>компьютерная сеть — это способ объединения компьютеров, причем таким образом, чтобы один из них мог общаться с любым другим и разделять свои ресурсы, такие, например, как данные, хранящиеся в общей базе данных.</a:t>
            </a:r>
            <a:r>
              <a:rPr lang="ru-RU" sz="2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smtClean="0"/>
              <a:t>Основные понятия при работе в компьютерных сетях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b="1" smtClean="0"/>
              <a:t>Модем </a:t>
            </a:r>
            <a:r>
              <a:rPr lang="ru-RU" sz="2800" smtClean="0"/>
              <a:t>(Модулятор-Демодулятор). Коммуникационное устройство, преобразующее цифровой сигнал в аналоговый (при передаче данных) и аналоговый в цифровой (при приеме данных).</a:t>
            </a:r>
          </a:p>
          <a:p>
            <a:pPr eaLnBrk="1" hangingPunct="1">
              <a:defRPr/>
            </a:pPr>
            <a:r>
              <a:rPr lang="ru-RU" sz="2800" b="1" smtClean="0"/>
              <a:t>Пакет. </a:t>
            </a:r>
            <a:r>
              <a:rPr lang="ru-RU" sz="2800" smtClean="0"/>
              <a:t>Набор битов, состоящих из адреса, данных и контрольной информации, который передается по сети как единое целое.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/>
              <a:t>Основные понятия при работе в компьютерных сетях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84313"/>
            <a:ext cx="8713787" cy="50403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/>
              <a:t>Поставщик</a:t>
            </a:r>
            <a:r>
              <a:rPr lang="en-US" sz="2400" b="1" smtClean="0"/>
              <a:t> </a:t>
            </a:r>
            <a:r>
              <a:rPr lang="ru-RU" sz="2400" b="1" smtClean="0"/>
              <a:t>услуг</a:t>
            </a:r>
            <a:r>
              <a:rPr lang="en-US" sz="2400" b="1" smtClean="0"/>
              <a:t> </a:t>
            </a:r>
            <a:r>
              <a:rPr lang="ru-RU" sz="2400" b="1" smtClean="0"/>
              <a:t>Интернет</a:t>
            </a:r>
            <a:r>
              <a:rPr lang="en-US" sz="2400" b="1" smtClean="0"/>
              <a:t> (</a:t>
            </a:r>
            <a:r>
              <a:rPr lang="ru-RU" sz="2400" b="1" smtClean="0"/>
              <a:t>Провайдер</a:t>
            </a:r>
            <a:r>
              <a:rPr lang="en-US" sz="2400" b="1" smtClean="0"/>
              <a:t>) </a:t>
            </a:r>
            <a:r>
              <a:rPr lang="en-US" sz="2400" smtClean="0"/>
              <a:t>(Internet Service Provider — ISP). </a:t>
            </a:r>
            <a:r>
              <a:rPr lang="ru-RU" sz="2400" smtClean="0"/>
              <a:t>Компания, предоставляющая прямой доступ к Интернет.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/>
              <a:t>Протокол. Набор правил, описывающих метод передачи информации по сети.</a:t>
            </a:r>
            <a:r>
              <a:rPr lang="ru-RU" sz="2400" smtClean="0"/>
              <a:t> Протоколы управляют форматом, временем передачи данных и исправлением ошибок, возникающих при передаче.</a:t>
            </a:r>
            <a:endParaRPr lang="ru-RU" sz="2400" b="1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/>
              <a:t>Сервер. Программа, выполняющая команды клиента и выдающая определенный результат.</a:t>
            </a:r>
            <a:r>
              <a:rPr lang="ru-RU" sz="2400" smtClean="0"/>
              <a:t> Часто сервером называют компьютер, на котором работает серверное программное обеспечение.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/>
              <a:t>Основные понятия при работе в компьютерных сетях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b="1" smtClean="0"/>
              <a:t>Сетевой администратор. </a:t>
            </a:r>
            <a:r>
              <a:rPr lang="ru-RU" sz="2800" smtClean="0"/>
              <a:t>Человек, который управляет сетью, компьютерами, подключенными к ней, и активным сетевым оборудованием.</a:t>
            </a:r>
            <a:endParaRPr lang="ru-RU" sz="2800" b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smtClean="0"/>
              <a:t>Топология. </a:t>
            </a:r>
            <a:r>
              <a:rPr lang="ru-RU" sz="2800" smtClean="0"/>
              <a:t>Физическая структура и организация сети. Наиболее популярными топологиями являются шинная, древовидная, «кольцо» и «звезда».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smtClean="0"/>
              <a:t>Шлюз </a:t>
            </a:r>
            <a:r>
              <a:rPr lang="ru-RU" sz="2800" smtClean="0"/>
              <a:t>(</a:t>
            </a:r>
            <a:r>
              <a:rPr lang="en-US" sz="2800" smtClean="0"/>
              <a:t>Gateway</a:t>
            </a:r>
            <a:r>
              <a:rPr lang="ru-RU" sz="2800" smtClean="0"/>
              <a:t>). Сетевое устройство, производящее преобразование протоколов при передаче информации между разнотипными сетями. Шлюзы часто используются для доступа к глобальной сети из локальной.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smtClean="0"/>
              <a:t>Основные понятия при работе в компьютерных сетях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b="1" smtClean="0"/>
              <a:t>ADSL </a:t>
            </a:r>
            <a:r>
              <a:rPr lang="ru-RU" sz="2000" smtClean="0"/>
              <a:t>(</a:t>
            </a:r>
            <a:r>
              <a:rPr lang="en-US" sz="2000" smtClean="0"/>
              <a:t>Asymmetrical Digital Subscriber Line</a:t>
            </a:r>
            <a:r>
              <a:rPr lang="ru-RU" sz="2000" smtClean="0"/>
              <a:t> — ассиметричная цифровая клиентская линия). Высокоскоростная модемная технология, благодаря которой предоставляется, например, доступ к Интернет по существующей телефонной линии. При таком соединении в сторону клиента достигается скорость передачи данных до 8 Мбит/с, в сторону поставщика услуг — до 1,5 Мбит/с.</a:t>
            </a:r>
            <a:endParaRPr lang="en-US" sz="2000" b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1" smtClean="0"/>
              <a:t>ASCII </a:t>
            </a:r>
            <a:r>
              <a:rPr lang="en-US" sz="2000" smtClean="0"/>
              <a:t>(American Standard Code for Information Interchange — </a:t>
            </a:r>
            <a:r>
              <a:rPr lang="ru-RU" sz="2000" smtClean="0"/>
              <a:t>американский</a:t>
            </a:r>
            <a:r>
              <a:rPr lang="en-US" sz="2000" smtClean="0"/>
              <a:t> </a:t>
            </a:r>
            <a:r>
              <a:rPr lang="ru-RU" sz="2000" smtClean="0"/>
              <a:t>стандарт</a:t>
            </a:r>
            <a:r>
              <a:rPr lang="en-US" sz="2000" smtClean="0"/>
              <a:t> </a:t>
            </a:r>
            <a:r>
              <a:rPr lang="ru-RU" sz="2000" smtClean="0"/>
              <a:t>кода</a:t>
            </a:r>
            <a:r>
              <a:rPr lang="en-US" sz="2000" smtClean="0"/>
              <a:t> </a:t>
            </a:r>
            <a:r>
              <a:rPr lang="ru-RU" sz="2000" smtClean="0"/>
              <a:t>для</a:t>
            </a:r>
            <a:r>
              <a:rPr lang="en-US" sz="2000" smtClean="0"/>
              <a:t> </a:t>
            </a:r>
            <a:r>
              <a:rPr lang="ru-RU" sz="2000" smtClean="0"/>
              <a:t>обмена</a:t>
            </a:r>
            <a:r>
              <a:rPr lang="en-US" sz="2000" smtClean="0"/>
              <a:t> </a:t>
            </a:r>
            <a:r>
              <a:rPr lang="ru-RU" sz="2000" smtClean="0"/>
              <a:t>информацией</a:t>
            </a:r>
            <a:r>
              <a:rPr lang="en-US" sz="2000" smtClean="0"/>
              <a:t>). </a:t>
            </a:r>
            <a:r>
              <a:rPr lang="ru-RU" sz="2000" smtClean="0"/>
              <a:t>Набор символов, в котором каждая буква, цифра или контрольный символ состоит из 7-битовой последовательности.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smtClean="0"/>
              <a:t>Основные понятия при работе в компьютерных сетях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smtClean="0"/>
              <a:t>DNS </a:t>
            </a:r>
            <a:r>
              <a:rPr lang="en-US" sz="2800" smtClean="0"/>
              <a:t>(Domain Name Service — </a:t>
            </a:r>
            <a:r>
              <a:rPr lang="ru-RU" sz="2800" smtClean="0"/>
              <a:t>служба</a:t>
            </a:r>
            <a:r>
              <a:rPr lang="en-US" sz="2800" smtClean="0"/>
              <a:t> </a:t>
            </a:r>
            <a:r>
              <a:rPr lang="ru-RU" sz="2800" smtClean="0"/>
              <a:t>доменных</a:t>
            </a:r>
            <a:r>
              <a:rPr lang="en-US" sz="2800" smtClean="0"/>
              <a:t> </a:t>
            </a:r>
            <a:r>
              <a:rPr lang="ru-RU" sz="2800" smtClean="0"/>
              <a:t>имен</a:t>
            </a:r>
            <a:r>
              <a:rPr lang="en-US" sz="2800" smtClean="0"/>
              <a:t>). </a:t>
            </a:r>
            <a:r>
              <a:rPr lang="ru-RU" sz="2800" b="1" smtClean="0"/>
              <a:t>Служба, преобразующая строчные адреса (например, </a:t>
            </a:r>
            <a:r>
              <a:rPr lang="en-US" sz="2800" b="1" u="sng" smtClean="0">
                <a:hlinkClick r:id="rId2"/>
              </a:rPr>
              <a:t>www</a:t>
            </a:r>
            <a:r>
              <a:rPr lang="ru-RU" sz="2800" b="1" u="sng" smtClean="0">
                <a:hlinkClick r:id="rId2"/>
              </a:rPr>
              <a:t>.</a:t>
            </a:r>
            <a:r>
              <a:rPr lang="en-US" sz="2800" b="1" u="sng" smtClean="0">
                <a:hlinkClick r:id="rId2"/>
              </a:rPr>
              <a:t>yahoo</a:t>
            </a:r>
            <a:r>
              <a:rPr lang="ru-RU" sz="2800" b="1" u="sng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en-US" sz="2800" b="1" u="sng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</a:t>
            </a:r>
            <a:r>
              <a:rPr lang="ru-RU" sz="2800" b="1" smtClean="0"/>
              <a:t>) в понятные компьютеру </a:t>
            </a:r>
            <a:r>
              <a:rPr lang="en-US" sz="2800" b="1" smtClean="0"/>
              <a:t>IP</a:t>
            </a:r>
            <a:r>
              <a:rPr lang="ru-RU" sz="2800" b="1" smtClean="0"/>
              <a:t>-адреса (например, 182.156.12.24).</a:t>
            </a:r>
            <a:endParaRPr lang="en-US" sz="2800" b="1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smtClean="0"/>
              <a:t>Ethernet</a:t>
            </a:r>
            <a:r>
              <a:rPr lang="ru-RU" sz="2800" b="1" smtClean="0"/>
              <a:t>. Наиболее часто использующаяся среда локальных сетей, позволяющая работать со скоростями 10, 100 (</a:t>
            </a:r>
            <a:r>
              <a:rPr lang="en-US" sz="2800" b="1" smtClean="0"/>
              <a:t>Fast Ethernet</a:t>
            </a:r>
            <a:r>
              <a:rPr lang="ru-RU" sz="2800" b="1" smtClean="0"/>
              <a:t>) и 1000 Мбит/с (</a:t>
            </a:r>
            <a:r>
              <a:rPr lang="en-US" sz="2800" b="1" smtClean="0"/>
              <a:t>Gigabit Ethernet</a:t>
            </a:r>
            <a:r>
              <a:rPr lang="ru-RU" sz="2800" b="1" smtClean="0"/>
              <a:t>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smtClean="0"/>
              <a:t>Основные понятия при работе в компьютерных сетях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IP</a:t>
            </a:r>
            <a:r>
              <a:rPr lang="ru-RU" sz="2400" smtClean="0"/>
              <a:t> (</a:t>
            </a:r>
            <a:r>
              <a:rPr lang="en-US" sz="2400" b="1" smtClean="0"/>
              <a:t>Internet Protocol</a:t>
            </a:r>
            <a:r>
              <a:rPr lang="ru-RU" sz="2400" b="1" smtClean="0"/>
              <a:t> — протокол Интернет</a:t>
            </a:r>
            <a:r>
              <a:rPr lang="ru-RU" sz="2400" smtClean="0"/>
              <a:t>). Сетевой протокол, использующий адресную и определенную контрольную инфор­мацию для того, чтобы данные могли перемещаться по сети в нужных направлениях. </a:t>
            </a:r>
            <a:r>
              <a:rPr lang="en-US" sz="2400" smtClean="0"/>
              <a:t>IP</a:t>
            </a:r>
            <a:r>
              <a:rPr lang="ru-RU" sz="2400" smtClean="0"/>
              <a:t>-адрес необходим для маршрутизации и состоит из четырех десятичных чисел от 0 до 255 разделённых точкой (например, 192.168.35.20).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smtClean="0"/>
              <a:t>Ping</a:t>
            </a:r>
            <a:r>
              <a:rPr lang="ru-RU" sz="2400" b="1" smtClean="0"/>
              <a:t>. </a:t>
            </a:r>
            <a:r>
              <a:rPr lang="ru-RU" sz="2400" smtClean="0"/>
              <a:t>Программа, использующаяся для определения доступности удаленного компьютера путем отправки нескольких специальных эхо пакетов и ожидания ответа.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smtClean="0"/>
              <a:t>Основные понятия при работе в компьютерных сетях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smtClean="0"/>
              <a:t>RJ</a:t>
            </a:r>
            <a:r>
              <a:rPr lang="ru-RU" sz="2400" b="1" smtClean="0"/>
              <a:t>45. </a:t>
            </a:r>
            <a:r>
              <a:rPr lang="ru-RU" sz="2400" smtClean="0"/>
              <a:t>Стандартный 8-контактный штекер (иногда его называют «джек»). Такой штекер очень похож на обычный 6-контактный штекер (</a:t>
            </a:r>
            <a:r>
              <a:rPr lang="en-US" sz="2400" smtClean="0"/>
              <a:t>RJ</a:t>
            </a:r>
            <a:r>
              <a:rPr lang="ru-RU" sz="2400" smtClean="0"/>
              <a:t>11), использующийся в телефонной сети.</a:t>
            </a:r>
            <a:endParaRPr lang="ru-RU" sz="2400" b="1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/>
              <a:t>TCP/IP. </a:t>
            </a:r>
            <a:r>
              <a:rPr lang="ru-RU" sz="2400" smtClean="0"/>
              <a:t>Набор протоколов, использующихся для передачи данных в интранет и Интернет. </a:t>
            </a:r>
            <a:r>
              <a:rPr lang="en-US" sz="2400" smtClean="0"/>
              <a:t>TCP</a:t>
            </a:r>
            <a:r>
              <a:rPr lang="ru-RU" sz="2400" smtClean="0"/>
              <a:t> и </a:t>
            </a:r>
            <a:r>
              <a:rPr lang="en-US" sz="2400" smtClean="0"/>
              <a:t>IP</a:t>
            </a:r>
            <a:r>
              <a:rPr lang="ru-RU" sz="2400" smtClean="0"/>
              <a:t> — это два протокола. Протокол </a:t>
            </a:r>
            <a:r>
              <a:rPr lang="en-US" sz="2400" smtClean="0"/>
              <a:t>TCP</a:t>
            </a:r>
            <a:r>
              <a:rPr lang="ru-RU" sz="2400" smtClean="0"/>
              <a:t> (</a:t>
            </a:r>
            <a:r>
              <a:rPr lang="en-US" sz="2400" smtClean="0"/>
              <a:t>Transmission Control Protocol</a:t>
            </a:r>
            <a:r>
              <a:rPr lang="ru-RU" sz="2400" smtClean="0"/>
              <a:t> — протокол управления передачей) отвечает за надежную передачу данных. Протокол </a:t>
            </a:r>
            <a:r>
              <a:rPr lang="en-US" sz="2400" smtClean="0"/>
              <a:t>IP </a:t>
            </a:r>
            <a:r>
              <a:rPr lang="ru-RU" sz="2400" smtClean="0"/>
              <a:t>отвечает за непрерывную передачу данных.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895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/>
              <a:t>Сетевые топологии</a:t>
            </a:r>
            <a:endParaRPr lang="ru-RU" sz="32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Топологии локальных сетей можно рассматривать либо с физической либо с логической точки зрения. </a:t>
            </a:r>
            <a:r>
              <a:rPr lang="ru-RU" sz="2400" b="1" i="1" smtClean="0"/>
              <a:t>Физическая топология </a:t>
            </a:r>
            <a:r>
              <a:rPr lang="ru-RU" sz="2400" b="1" smtClean="0"/>
              <a:t>определяет геометрическое расположение элементов, из которых состоит сеть.</a:t>
            </a:r>
            <a:r>
              <a:rPr lang="ru-RU" sz="2400" smtClean="0"/>
              <a:t> Топология — это не просто карта сети, а теоретическое и в какой-то мере графическое описание формы и структуры локальной сети.</a:t>
            </a:r>
            <a:endParaRPr lang="ru-RU" sz="2400" i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i="1" smtClean="0"/>
              <a:t>Логическая топология </a:t>
            </a:r>
            <a:r>
              <a:rPr lang="ru-RU" sz="2400" b="1" smtClean="0"/>
              <a:t>определяет возможные связи между объектами сети, которые могут общаться друг с другом.</a:t>
            </a:r>
            <a:r>
              <a:rPr lang="ru-RU" sz="2400" smtClean="0"/>
              <a:t> Такой тип топологии удобно использовать, когда необходимо определить, какие пары объектов сети могут обмениваться информацией, и имеют ли эти пары физическое соединение друг с другом.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/>
              <a:t>Базовые топологии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497887" cy="25939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smtClean="0"/>
              <a:t>Существуют три базовые физические топологии: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smtClean="0"/>
              <a:t>линейная,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smtClean="0"/>
              <a:t>кольцеобразная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smtClean="0"/>
              <a:t>звездообразная.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smtClean="0"/>
              <a:t>При </a:t>
            </a:r>
            <a:r>
              <a:rPr lang="ru-RU" sz="2400" b="1" i="1" smtClean="0"/>
              <a:t>линейной топологии</a:t>
            </a:r>
            <a:r>
              <a:rPr lang="ru-RU" sz="2400" b="1" smtClean="0"/>
              <a:t> все элементы сети подключены друг за другом при помощи одного кабеля</a:t>
            </a:r>
            <a:r>
              <a:rPr lang="ru-RU" sz="2400" smtClean="0"/>
              <a:t>.</a:t>
            </a:r>
            <a:r>
              <a:rPr lang="ru-RU" smtClean="0"/>
              <a:t> </a:t>
            </a:r>
          </a:p>
        </p:txBody>
      </p:sp>
      <p:pic>
        <p:nvPicPr>
          <p:cNvPr id="32772" name="Рисунок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357563"/>
            <a:ext cx="6553200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895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Топология - кольцо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229600" cy="24765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При </a:t>
            </a:r>
            <a:r>
              <a:rPr lang="ru-RU" sz="2000" i="1" smtClean="0"/>
              <a:t>кольцеобразной </a:t>
            </a:r>
            <a:r>
              <a:rPr lang="ru-RU" sz="2000" smtClean="0"/>
              <a:t>топологии каждая рабочая станция соединяется с двумя своими ближайшими соседями . Такая взаимосвязь образует локальную сеть в виде петли или кольца. Данные передаются по кругу в одном направлении, а каждая станция играет роль повторителя, который принимает и отвечает на пакеты, адресованные ему, и передает другие пакеты следующей рабочей станции «вниз». </a:t>
            </a:r>
          </a:p>
        </p:txBody>
      </p:sp>
      <p:pic>
        <p:nvPicPr>
          <p:cNvPr id="33796" name="Рисунок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3284538"/>
            <a:ext cx="5184775" cy="331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3708400" y="6381750"/>
            <a:ext cx="10826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sz="1200">
                <a:latin typeface="Arial" charset="0"/>
              </a:rPr>
              <a:t>компьютер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895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/>
              <a:t>Типы сетей</a:t>
            </a:r>
            <a:endParaRPr lang="ru-RU" sz="40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Существуют два основных типа сетей: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smtClean="0"/>
              <a:t>Локальная сеть</a:t>
            </a:r>
            <a:r>
              <a:rPr lang="ru-RU" sz="2400" smtClean="0"/>
              <a:t> (</a:t>
            </a:r>
            <a:r>
              <a:rPr lang="en-US" sz="2400" b="1" smtClean="0"/>
              <a:t>LAN</a:t>
            </a:r>
            <a:r>
              <a:rPr lang="ru-RU" sz="2400" smtClean="0"/>
              <a:t>— </a:t>
            </a:r>
            <a:r>
              <a:rPr lang="en-US" sz="2400" smtClean="0"/>
              <a:t>Local Area Network</a:t>
            </a:r>
            <a:r>
              <a:rPr lang="ru-RU" sz="2400" smtClean="0"/>
              <a:t>), в которой компьютеры расположены приблизительно в одном и том же месте, например в одной организации или в одном здании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smtClean="0"/>
              <a:t>Глобальная сеть</a:t>
            </a:r>
            <a:r>
              <a:rPr lang="ru-RU" sz="2400" smtClean="0"/>
              <a:t> </a:t>
            </a:r>
            <a:r>
              <a:rPr lang="ru-RU" sz="2400" b="1" smtClean="0"/>
              <a:t>(</a:t>
            </a:r>
            <a:r>
              <a:rPr lang="en-US" sz="2400" b="1" smtClean="0"/>
              <a:t>WAN</a:t>
            </a:r>
            <a:r>
              <a:rPr lang="ru-RU" sz="2400" smtClean="0"/>
              <a:t> —</a:t>
            </a:r>
            <a:r>
              <a:rPr lang="en-US" sz="2400" smtClean="0"/>
              <a:t>Wide Area Network</a:t>
            </a:r>
            <a:r>
              <a:rPr lang="ru-RU" sz="2400" smtClean="0"/>
              <a:t>), в которой компьютеры удалены на значительные расстояния. Глобальные сети часто являются сетями сетей, объединяющими несколько локальных сетей в одну.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 Сейчас появилась еще одна разновидность сетей — так называемая </a:t>
            </a:r>
            <a:r>
              <a:rPr lang="ru-RU" sz="2400" b="1" i="1" smtClean="0"/>
              <a:t>городская </a:t>
            </a:r>
            <a:r>
              <a:rPr lang="ru-RU" sz="2400" b="1" smtClean="0"/>
              <a:t>сеть</a:t>
            </a:r>
            <a:r>
              <a:rPr lang="ru-RU" sz="2400" smtClean="0"/>
              <a:t> (</a:t>
            </a:r>
            <a:r>
              <a:rPr lang="en-US" sz="2400" b="1" smtClean="0"/>
              <a:t>MAN</a:t>
            </a:r>
            <a:r>
              <a:rPr lang="ru-RU" sz="2400" smtClean="0"/>
              <a:t> —</a:t>
            </a:r>
            <a:r>
              <a:rPr lang="en-US" sz="2400" smtClean="0"/>
              <a:t>Metropolitan Area Network</a:t>
            </a:r>
            <a:r>
              <a:rPr lang="ru-RU" sz="2400" smtClean="0"/>
              <a:t>), которая является своеобразным гибридом локальной и глобальной.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Топология  - звезда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642350" cy="25209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В сетях со звездообразной топологией рабочие станции подключаются к центральным устройствам — </a:t>
            </a:r>
            <a:r>
              <a:rPr lang="ru-RU" sz="2000" i="1" smtClean="0"/>
              <a:t>концентраторам</a:t>
            </a:r>
            <a:r>
              <a:rPr lang="ru-RU" sz="2000" smtClean="0"/>
              <a:t>. В отличие от кольцеобразной топологии, физической или виртуальной, каждое устройство в звездообразной топологии получает доступ к сети независимо от других, и общая скорость работы сети ограничена только пропускной способностью концентратора. </a:t>
            </a:r>
          </a:p>
        </p:txBody>
      </p:sp>
      <p:pic>
        <p:nvPicPr>
          <p:cNvPr id="34820" name="Рисунок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284538"/>
            <a:ext cx="6769100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4318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Коммутируемое соединение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765175"/>
            <a:ext cx="8229600" cy="24479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800" i="1" smtClean="0"/>
              <a:t>Коммутатор (маршрутизатор) </a:t>
            </a:r>
            <a:r>
              <a:rPr lang="ru-RU" sz="1800" smtClean="0"/>
              <a:t>— это многопортовое, активное сетевое устройство. Коммутатор «запоминает» аппаратные (или </a:t>
            </a:r>
            <a:r>
              <a:rPr lang="en-US" sz="1800" smtClean="0"/>
              <a:t>MAC</a:t>
            </a:r>
            <a:r>
              <a:rPr lang="ru-RU" sz="1800" smtClean="0"/>
              <a:t>) адреса подключенных к нему устройств и создает временные пути от отправителя к получателю, по которым и передаются данные. В обычной локальной сети с коммутируемой топологией имеется несколько соединений с коммутатором. Каждый порт и устройство, которое к нему подключено, имеет свою собственную пропускную способность (или, попросту, скорость передачи данных). </a:t>
            </a:r>
          </a:p>
        </p:txBody>
      </p:sp>
      <p:pic>
        <p:nvPicPr>
          <p:cNvPr id="35844" name="Рисунок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141663"/>
            <a:ext cx="6769100" cy="371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159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/>
              <a:t>Одноранговые сети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765175"/>
            <a:ext cx="8435975" cy="58324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b="1" i="1" smtClean="0"/>
              <a:t>Одноранговая </a:t>
            </a:r>
            <a:r>
              <a:rPr lang="ru-RU" sz="2800" b="1" smtClean="0"/>
              <a:t>сеть — </a:t>
            </a:r>
            <a:r>
              <a:rPr lang="ru-RU" sz="2800" smtClean="0"/>
              <a:t>это простейшая сеть, в которой используются рабочие станции и простейшее сетевое оборудование (концентраторы и/или коммутаторы). Такие сети очень легко настраиваются, однако они имеют некоторые ограничения. Например, если для такой сети необходим выход в Интернет, придется использовать одну из рабочих станций в качестве программного маршрутизатора. Но дома или в небольшом офисе такая сеть вполне подойдет.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smtClean="0"/>
              <a:t>В одноранговой сети все устройства (компьютеры) равны.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895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/>
              <a:t>Серверные сети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i="1" smtClean="0"/>
              <a:t>Серверные </a:t>
            </a:r>
            <a:r>
              <a:rPr lang="ru-RU" sz="2800" smtClean="0"/>
              <a:t>сети стоят на более высоком уровне. Как правило, в них используется </a:t>
            </a:r>
            <a:r>
              <a:rPr lang="ru-RU" sz="2800" b="1" smtClean="0"/>
              <a:t>выделенный сервер</a:t>
            </a:r>
            <a:r>
              <a:rPr lang="ru-RU" sz="2800" smtClean="0"/>
              <a:t> (т.е. довольно мощный компьютер с определенным программным обеспечением), </a:t>
            </a:r>
            <a:r>
              <a:rPr lang="ru-RU" sz="2800" b="1" smtClean="0"/>
              <a:t>который управляет доступом пользователей к сети,</a:t>
            </a:r>
            <a:r>
              <a:rPr lang="ru-RU" sz="2800" smtClean="0"/>
              <a:t> разрешает или запрещает передачу данных в определенные точки сети и выполняет еще множество других задач. Такие сети устанавливаются в крупных компаниях с несколькими сотнями и даже тысячами пользователей, которыми гораздо легче управлять централизованно.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34607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smtClean="0"/>
              <a:t>Основные типы серверов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775" y="620713"/>
            <a:ext cx="8785225" cy="58324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Серверы могут играть множество ролей в сетевом окружении типа клиент-сервер.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smtClean="0"/>
              <a:t>Контроллер</a:t>
            </a:r>
            <a:r>
              <a:rPr lang="en-US" sz="2000" b="1" smtClean="0"/>
              <a:t> </a:t>
            </a:r>
            <a:r>
              <a:rPr lang="ru-RU" sz="2000" b="1" smtClean="0"/>
              <a:t>домена</a:t>
            </a:r>
            <a:r>
              <a:rPr lang="en-US" sz="2000" b="1" smtClean="0"/>
              <a:t> </a:t>
            </a:r>
            <a:r>
              <a:rPr lang="en-US" sz="2000" smtClean="0"/>
              <a:t>(Domain controller (Active Directory)). </a:t>
            </a:r>
            <a:r>
              <a:rPr lang="ru-RU" sz="2000" smtClean="0"/>
              <a:t>На контроллерах домена хранятся данные о пользователях и устройствах сети. Вся эта информация обозначается одним словом — </a:t>
            </a:r>
            <a:r>
              <a:rPr lang="ru-RU" sz="2000" i="1" smtClean="0"/>
              <a:t>каталог</a:t>
            </a:r>
            <a:r>
              <a:rPr lang="ru-RU" sz="2000" smtClean="0"/>
              <a:t>(от англ. </a:t>
            </a:r>
            <a:r>
              <a:rPr lang="en-US" sz="2000" i="1" smtClean="0"/>
              <a:t>directory</a:t>
            </a:r>
            <a:r>
              <a:rPr lang="ru-RU" sz="2000" i="1" smtClean="0"/>
              <a:t>). </a:t>
            </a:r>
            <a:r>
              <a:rPr lang="ru-RU" sz="2000" smtClean="0"/>
              <a:t>Такие серверы также отвечают за взаимосвязь между доменами, включая процесс регистрации пользователей в сети, аутентификацию и поиск в каталоге. Если на компьютер под управлением </a:t>
            </a:r>
            <a:r>
              <a:rPr lang="en-US" sz="2000" smtClean="0"/>
              <a:t>Windows Server</a:t>
            </a:r>
            <a:r>
              <a:rPr lang="ru-RU" sz="2000" smtClean="0"/>
              <a:t> 2003 установить систему </a:t>
            </a:r>
            <a:r>
              <a:rPr lang="en-US" sz="2000" smtClean="0"/>
              <a:t>Active Directory</a:t>
            </a:r>
            <a:r>
              <a:rPr lang="ru-RU" sz="2000" smtClean="0"/>
              <a:t> (активный каталог), предназначенную для обеспечения управления, защиты, доступа и разработки компонентов сети, этот компьютер становится контроллером домена.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В сети с работающим сервером </a:t>
            </a:r>
            <a:r>
              <a:rPr lang="en-US" sz="2000" smtClean="0"/>
              <a:t>Windows Server</a:t>
            </a:r>
            <a:r>
              <a:rPr lang="ru-RU" sz="2000" smtClean="0"/>
              <a:t> 2003 все серверы в домене, которые не являются контроллерами домена, называются </a:t>
            </a:r>
            <a:r>
              <a:rPr lang="ru-RU" sz="2000" i="1" smtClean="0"/>
              <a:t>рядовыми серверами </a:t>
            </a:r>
            <a:r>
              <a:rPr lang="ru-RU" sz="2000" smtClean="0"/>
              <a:t>(</a:t>
            </a:r>
            <a:r>
              <a:rPr lang="en-US" sz="2000" smtClean="0"/>
              <a:t>member server</a:t>
            </a:r>
            <a:r>
              <a:rPr lang="ru-RU" sz="2000" smtClean="0"/>
              <a:t>). Серверы, которые не связаны с доменом, называются </a:t>
            </a:r>
            <a:r>
              <a:rPr lang="ru-RU" sz="2000" i="1" smtClean="0"/>
              <a:t>серверами рабочих групп </a:t>
            </a:r>
            <a:r>
              <a:rPr lang="ru-RU" sz="2000" smtClean="0"/>
              <a:t>(</a:t>
            </a:r>
            <a:r>
              <a:rPr lang="en-US" sz="2000" smtClean="0"/>
              <a:t>workgroup server</a:t>
            </a:r>
            <a:r>
              <a:rPr lang="ru-RU" sz="2000" smtClean="0"/>
              <a:t>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1592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smtClean="0"/>
              <a:t>Основные типы серверов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5451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/>
              <a:t>Файловый сервер </a:t>
            </a:r>
            <a:r>
              <a:rPr lang="ru-RU" sz="2400" smtClean="0"/>
              <a:t>(</a:t>
            </a:r>
            <a:r>
              <a:rPr lang="en-US" sz="2400" smtClean="0"/>
              <a:t>File Server</a:t>
            </a:r>
            <a:r>
              <a:rPr lang="ru-RU" sz="2400" smtClean="0"/>
              <a:t>). На файловом сервере пользователям предоставляется централизованное место, где они могут хранить и обмениваться файлами. Например, если пользователям понадобился важный файл, скажем, план проекта, они могут по­лучить его на файловом сервере, а не передавать между своими компьютерами.</a:t>
            </a:r>
            <a:endParaRPr lang="ru-RU" sz="2400" b="1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/>
              <a:t>Принт-сервер </a:t>
            </a:r>
            <a:r>
              <a:rPr lang="ru-RU" sz="2400" smtClean="0"/>
              <a:t>(</a:t>
            </a:r>
            <a:r>
              <a:rPr lang="en-US" sz="2400" smtClean="0"/>
              <a:t>Print Server</a:t>
            </a:r>
            <a:r>
              <a:rPr lang="ru-RU" sz="2400" smtClean="0"/>
              <a:t>). Принт-сервер представляет собой централизованное место в сети, где пользователи могут распечатывать документы. На этом сервере также могут находиться клиентские программы с обновленными драйверами для принтеров. Кроме того, он управляет очередью печати, а также безопасностью.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435975" cy="5543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smtClean="0"/>
              <a:t>DNS</a:t>
            </a:r>
            <a:r>
              <a:rPr lang="ru-RU" sz="2400" b="1" smtClean="0"/>
              <a:t>-сервер </a:t>
            </a:r>
            <a:r>
              <a:rPr lang="ru-RU" sz="2400" smtClean="0"/>
              <a:t>(</a:t>
            </a:r>
            <a:r>
              <a:rPr lang="en-US" sz="2400" smtClean="0"/>
              <a:t>DNS server</a:t>
            </a:r>
            <a:r>
              <a:rPr lang="ru-RU" sz="2400" smtClean="0"/>
              <a:t>). Система доменных имен (</a:t>
            </a:r>
            <a:r>
              <a:rPr lang="en-US" sz="2400" smtClean="0"/>
              <a:t>Domain Name System</a:t>
            </a:r>
            <a:r>
              <a:rPr lang="ru-RU" sz="2400" smtClean="0"/>
              <a:t> — </a:t>
            </a:r>
            <a:r>
              <a:rPr lang="en-US" sz="2400" smtClean="0"/>
              <a:t>DNS</a:t>
            </a:r>
            <a:r>
              <a:rPr lang="ru-RU" sz="2400" smtClean="0"/>
              <a:t>) является службой стандартных имен в Интернет и сетях TCP/IP. Служба </a:t>
            </a:r>
            <a:r>
              <a:rPr lang="en-US" sz="2400" smtClean="0"/>
              <a:t>DNS</a:t>
            </a:r>
            <a:r>
              <a:rPr lang="ru-RU" sz="2400" smtClean="0"/>
              <a:t> позволяет клиентским компьютерам в вашей сети регистрироваться и распознавать имена доменов. Компьютер, который сконфигурирован для работы службы </a:t>
            </a:r>
            <a:r>
              <a:rPr lang="en-US" sz="2400" smtClean="0"/>
              <a:t>DNS</a:t>
            </a:r>
            <a:r>
              <a:rPr lang="ru-RU" sz="2400" smtClean="0"/>
              <a:t>, является </a:t>
            </a:r>
            <a:r>
              <a:rPr lang="en-US" sz="2400" smtClean="0"/>
              <a:t>DNS</a:t>
            </a:r>
            <a:r>
              <a:rPr lang="ru-RU" sz="2400" smtClean="0"/>
              <a:t>-сервером. Для работы системы </a:t>
            </a:r>
            <a:r>
              <a:rPr lang="en-US" sz="2400" smtClean="0"/>
              <a:t>Active Directory</a:t>
            </a:r>
            <a:r>
              <a:rPr lang="ru-RU" sz="2400" smtClean="0"/>
              <a:t> в сети должен быть </a:t>
            </a:r>
            <a:r>
              <a:rPr lang="en-US" sz="2400" smtClean="0"/>
              <a:t>DNS</a:t>
            </a:r>
            <a:r>
              <a:rPr lang="ru-RU" sz="2400" smtClean="0"/>
              <a:t>-сервер.</a:t>
            </a:r>
            <a:endParaRPr lang="ru-RU" sz="2400" b="1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/>
              <a:t>Сервер приложений </a:t>
            </a:r>
            <a:r>
              <a:rPr lang="ru-RU" sz="2400" smtClean="0"/>
              <a:t>(</a:t>
            </a:r>
            <a:r>
              <a:rPr lang="en-US" sz="2400" smtClean="0"/>
              <a:t>Application server</a:t>
            </a:r>
            <a:r>
              <a:rPr lang="ru-RU" sz="2400" smtClean="0"/>
              <a:t>). Сервер приложений предоставляет ключевую инфраструктуру и службы для приложений, находящихся в системе. Обычный сервер приложений выполняет следующие функции.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895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/>
              <a:t>Основные типы серверов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Функции сервера приложений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981075"/>
            <a:ext cx="8229600" cy="54721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Распределение ресурсов (например, распределение соединений к базе данных).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Управление распределенными транзакциями.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Асинхронная связь с программами, обычно с помощью цепочки сообщений.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Предоставление автоматического интерфейса для </a:t>
            </a:r>
            <a:r>
              <a:rPr lang="en-US" sz="2400" smtClean="0"/>
              <a:t>Web</a:t>
            </a:r>
            <a:r>
              <a:rPr lang="ru-RU" sz="2400" smtClean="0"/>
              <a:t>-службы </a:t>
            </a:r>
            <a:r>
              <a:rPr lang="en-US" sz="2400" smtClean="0"/>
              <a:t>XML</a:t>
            </a:r>
            <a:r>
              <a:rPr lang="ru-RU" sz="2400" smtClean="0"/>
              <a:t> (</a:t>
            </a:r>
            <a:r>
              <a:rPr lang="en-US" sz="2400" smtClean="0"/>
              <a:t>Extensible Markup Language</a:t>
            </a:r>
            <a:r>
              <a:rPr lang="ru-RU" sz="2400" smtClean="0"/>
              <a:t> — расширенный язык разметки) для доступа к бизнес объектам.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Поиск сбойных приложений и поддержка работоспособности программ.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Использование встроенной службы безопасности.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18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/>
              <a:t>Основные типы серверов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/>
              <a:t>Терминальный сервер </a:t>
            </a:r>
            <a:r>
              <a:rPr lang="ru-RU" sz="2400" smtClean="0"/>
              <a:t>(</a:t>
            </a:r>
            <a:r>
              <a:rPr lang="en-US" sz="2400" smtClean="0"/>
              <a:t>Terminal server</a:t>
            </a:r>
            <a:r>
              <a:rPr lang="ru-RU" sz="2400" smtClean="0"/>
              <a:t>). Терминальный сервер предоставляет удаленным компьютерам доступ к </a:t>
            </a:r>
            <a:r>
              <a:rPr lang="en-US" sz="2400" smtClean="0"/>
              <a:t>Windows</a:t>
            </a:r>
            <a:r>
              <a:rPr lang="ru-RU" sz="2400" smtClean="0"/>
              <a:t>-приложениям, работающим под управлением системы </a:t>
            </a:r>
            <a:r>
              <a:rPr lang="en-US" sz="2400" smtClean="0"/>
              <a:t>Windows Server</a:t>
            </a:r>
            <a:r>
              <a:rPr lang="ru-RU" sz="2400" smtClean="0"/>
              <a:t> 2003. Благодаря терминальному серверу можно устанавливать приложения в одном месте на одном сервере. После этого сразу несколько пользователей могут получить доступ к этим приложениям, не устанавливая их на свои компьютеры. Пользователи могут запускать программы, сохранять файлы и пользоваться ресурсами сети с удаленного сервера так, как если бы все эти ресурсы находились на их собственных компьютерах.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508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WEB </a:t>
            </a:r>
            <a:r>
              <a:rPr lang="ru-RU" dirty="0" smtClean="0"/>
              <a:t>сервер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Это сервер (программа или компьютер на котором установлена эта программа) содержащий </a:t>
            </a:r>
            <a:r>
              <a:rPr lang="en-US" dirty="0" smtClean="0"/>
              <a:t>Web </a:t>
            </a:r>
            <a:r>
              <a:rPr lang="ru-RU" dirty="0" smtClean="0"/>
              <a:t>сайты (страницы), написанные как правило на языке </a:t>
            </a:r>
            <a:r>
              <a:rPr lang="en-US" dirty="0" smtClean="0"/>
              <a:t>HTML</a:t>
            </a:r>
            <a:r>
              <a:rPr lang="ru-RU" dirty="0" smtClean="0"/>
              <a:t>. Клиент передаёт запрос, как правило по адресу </a:t>
            </a:r>
            <a:r>
              <a:rPr lang="en-US" dirty="0" smtClean="0"/>
              <a:t>URL </a:t>
            </a:r>
            <a:r>
              <a:rPr lang="ru-RU" dirty="0" smtClean="0"/>
              <a:t>и получает в ответ содержимое сайта. Обмен происходит по протоколу </a:t>
            </a:r>
            <a:r>
              <a:rPr lang="en-US" dirty="0" smtClean="0"/>
              <a:t>HTTP.</a:t>
            </a:r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85225" cy="490537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/>
              <a:t>Физические способы соединения компьютеров в сеть</a:t>
            </a:r>
          </a:p>
        </p:txBody>
      </p:sp>
      <p:pic>
        <p:nvPicPr>
          <p:cNvPr id="17411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492375"/>
            <a:ext cx="4752975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Рисунок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4581525"/>
            <a:ext cx="65532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1825625" y="984250"/>
            <a:ext cx="4897438" cy="1508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647700">
              <a:buFontTx/>
              <a:buChar char="•"/>
              <a:tabLst>
                <a:tab pos="2005013" algn="l"/>
              </a:tabLst>
            </a:pPr>
            <a:r>
              <a:rPr lang="ru-RU" sz="2400" b="1">
                <a:latin typeface="Times New Roman" pitchFamily="18" charset="0"/>
              </a:rPr>
              <a:t>Телефонный провод</a:t>
            </a:r>
          </a:p>
          <a:p>
            <a:pPr indent="647700">
              <a:buFontTx/>
              <a:buChar char="•"/>
              <a:tabLst>
                <a:tab pos="2005013" algn="l"/>
              </a:tabLst>
            </a:pPr>
            <a:r>
              <a:rPr lang="ru-RU" sz="2400" b="1">
                <a:latin typeface="Times New Roman" pitchFamily="18" charset="0"/>
              </a:rPr>
              <a:t>Радиоканал</a:t>
            </a:r>
          </a:p>
          <a:p>
            <a:pPr indent="647700">
              <a:buFontTx/>
              <a:buChar char="•"/>
              <a:tabLst>
                <a:tab pos="2005013" algn="l"/>
              </a:tabLst>
            </a:pPr>
            <a:r>
              <a:rPr lang="ru-RU" sz="2400" b="1">
                <a:latin typeface="Arial" charset="0"/>
                <a:cs typeface="Times New Roman" pitchFamily="18" charset="0"/>
              </a:rPr>
              <a:t>Коаксиальный кабель</a:t>
            </a:r>
            <a:endParaRPr lang="ru-RU" sz="2400">
              <a:latin typeface="Arial" charset="0"/>
            </a:endParaRPr>
          </a:p>
          <a:p>
            <a:pPr indent="647700" eaLnBrk="0" hangingPunct="0">
              <a:tabLst>
                <a:tab pos="2005013" algn="l"/>
              </a:tabLst>
            </a:pPr>
            <a:r>
              <a:rPr lang="ru-RU" sz="2000">
                <a:latin typeface="Arial" charset="0"/>
                <a:cs typeface="Times New Roman" pitchFamily="18" charset="0"/>
              </a:rPr>
              <a:t>Изоляция	Диэлектрик</a:t>
            </a:r>
            <a:endParaRPr lang="ru-RU" sz="2000">
              <a:latin typeface="Arial" charset="0"/>
            </a:endParaRPr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2574925" y="4124325"/>
            <a:ext cx="2519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647700" algn="just">
              <a:buFontTx/>
              <a:buChar char="•"/>
            </a:pPr>
            <a:r>
              <a:rPr lang="ru-RU" sz="2400" b="1">
                <a:latin typeface="Arial" charset="0"/>
                <a:cs typeface="Times New Roman" pitchFamily="18" charset="0"/>
              </a:rPr>
              <a:t>Витая пара</a:t>
            </a:r>
            <a:endParaRPr lang="ru-RU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/>
              <a:t>Физические способы соединения компьютеров в сеть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3950"/>
            <a:ext cx="8229600" cy="25923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Оптическое волокно — это тонкий и гибкий кабель, по которому данные передаются с помощью световых волн. Такой тип кабеля позволяет передавать данные на расстояния, превышающие 1 километр, без потери качества передаваемого сигнала. </a:t>
            </a:r>
          </a:p>
        </p:txBody>
      </p:sp>
      <p:pic>
        <p:nvPicPr>
          <p:cNvPr id="18436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716338"/>
            <a:ext cx="7129463" cy="288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51115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/>
              <a:t>Способы подключения к интернет</a:t>
            </a:r>
            <a:endParaRPr lang="ru-RU" dirty="0"/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142875" y="642938"/>
            <a:ext cx="9001125" cy="5665787"/>
          </a:xfrm>
        </p:spPr>
        <p:txBody>
          <a:bodyPr/>
          <a:lstStyle/>
          <a:p>
            <a:pPr eaLnBrk="1" hangingPunct="1"/>
            <a:r>
              <a:rPr lang="ru-RU" b="1" smtClean="0"/>
              <a:t>Модемное: 53,3 Кбит/с.</a:t>
            </a:r>
            <a:endParaRPr lang="ru-RU" smtClean="0"/>
          </a:p>
          <a:p>
            <a:pPr eaLnBrk="1" hangingPunct="1"/>
            <a:r>
              <a:rPr lang="ru-RU" b="1" smtClean="0"/>
              <a:t>DSL (</a:t>
            </a:r>
            <a:r>
              <a:rPr lang="en-US" b="1" smtClean="0"/>
              <a:t>ADSL</a:t>
            </a:r>
            <a:r>
              <a:rPr lang="ru-RU" b="1" smtClean="0"/>
              <a:t>) – от 128</a:t>
            </a:r>
            <a:r>
              <a:rPr lang="en-US" b="1" smtClean="0"/>
              <a:t> </a:t>
            </a:r>
            <a:r>
              <a:rPr lang="ru-RU" b="1" smtClean="0"/>
              <a:t>Кбит до 15 Мбит/с</a:t>
            </a:r>
            <a:endParaRPr lang="ru-RU" smtClean="0"/>
          </a:p>
          <a:p>
            <a:pPr eaLnBrk="1" hangingPunct="1"/>
            <a:r>
              <a:rPr lang="ru-RU" b="1" smtClean="0"/>
              <a:t>Кабельное подключение – как и DSL , но дешевле</a:t>
            </a:r>
            <a:endParaRPr lang="ru-RU" smtClean="0"/>
          </a:p>
          <a:p>
            <a:pPr eaLnBrk="1" hangingPunct="1"/>
            <a:r>
              <a:rPr lang="ru-RU" b="1" smtClean="0"/>
              <a:t>Сотовое подключение</a:t>
            </a:r>
            <a:r>
              <a:rPr lang="en-US" b="1" smtClean="0"/>
              <a:t> (3G)</a:t>
            </a:r>
            <a:r>
              <a:rPr lang="ru-RU" b="1" smtClean="0"/>
              <a:t> до 3 Мбит</a:t>
            </a:r>
          </a:p>
          <a:p>
            <a:pPr eaLnBrk="1" hangingPunct="1"/>
            <a:r>
              <a:rPr lang="en-US" b="1" smtClean="0"/>
              <a:t>Yota (4G) </a:t>
            </a:r>
            <a:r>
              <a:rPr lang="ru-RU" b="1" smtClean="0"/>
              <a:t>до 10 Мбит</a:t>
            </a:r>
            <a:r>
              <a:rPr lang="en-US" b="1" smtClean="0"/>
              <a:t> </a:t>
            </a:r>
            <a:endParaRPr lang="ru-RU" b="1" smtClean="0"/>
          </a:p>
          <a:p>
            <a:pPr eaLnBrk="1" hangingPunct="1"/>
            <a:r>
              <a:rPr lang="ru-RU" b="1" smtClean="0"/>
              <a:t>Выделенная цифровая телефонная линия – 1,544 Мбит/с до 44,736 Мбит/с</a:t>
            </a:r>
          </a:p>
          <a:p>
            <a:pPr eaLnBrk="1" hangingPunct="1"/>
            <a:r>
              <a:rPr lang="ru-RU" b="1" smtClean="0"/>
              <a:t>Спутниковое от 400 Кбит до 2Мбит</a:t>
            </a:r>
            <a:endParaRPr lang="ru-RU" smtClean="0"/>
          </a:p>
          <a:p>
            <a:pPr eaLnBrk="1" hangingPunct="1"/>
            <a:r>
              <a:rPr lang="ru-RU" b="1" smtClean="0"/>
              <a:t>Оптиковолоконный 100 Гбит/с</a:t>
            </a:r>
          </a:p>
          <a:p>
            <a:pPr eaLnBrk="1" hangingPunct="1"/>
            <a:r>
              <a:rPr lang="en-US" b="1" smtClean="0"/>
              <a:t>Wi-Fi </a:t>
            </a:r>
            <a:r>
              <a:rPr lang="ru-RU" b="1" smtClean="0"/>
              <a:t>радиоканал до 500 метров </a:t>
            </a:r>
            <a:r>
              <a:rPr lang="en-US" b="1" smtClean="0"/>
              <a:t>LAN </a:t>
            </a:r>
            <a:r>
              <a:rPr lang="ru-RU" b="1" smtClean="0"/>
              <a:t>до 300Мбит</a:t>
            </a:r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/>
              <a:t>Основные понятия при работе в компьютерных сетях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b="1" smtClean="0"/>
              <a:t>Анонимный </a:t>
            </a:r>
            <a:r>
              <a:rPr lang="en-US" sz="2800" b="1" smtClean="0"/>
              <a:t>FTP </a:t>
            </a:r>
            <a:r>
              <a:rPr lang="ru-RU" sz="2800" b="1" smtClean="0"/>
              <a:t>(</a:t>
            </a:r>
            <a:r>
              <a:rPr lang="en-US" sz="2800" b="1" smtClean="0"/>
              <a:t>File Transfer Protocol</a:t>
            </a:r>
            <a:r>
              <a:rPr lang="ru-RU" sz="2800" b="1" smtClean="0"/>
              <a:t> — протокол передачи файлов).</a:t>
            </a:r>
            <a:r>
              <a:rPr lang="ru-RU" sz="2800" smtClean="0"/>
              <a:t> Протокол, позволяющий пользователям передавать файлы с одного компьютера на другой. Такой тип доступа называется анонимным, потому что для него не требуется определенной записи на </a:t>
            </a:r>
            <a:r>
              <a:rPr lang="en-US" sz="2800" smtClean="0"/>
              <a:t>FTP</a:t>
            </a:r>
            <a:r>
              <a:rPr lang="ru-RU" sz="2800" smtClean="0"/>
              <a:t>-сервере, в качестве имени и пароля используются соответствен­но слово </a:t>
            </a:r>
            <a:r>
              <a:rPr lang="en-US" sz="2800" i="1" smtClean="0"/>
              <a:t>anonymous </a:t>
            </a:r>
            <a:r>
              <a:rPr lang="ru-RU" sz="2800" smtClean="0"/>
              <a:t>и адрес электронной почты (зачастую любой). Правда, и доступ к серверу предоставляется очень ограниченный.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smtClean="0"/>
              <a:t>Основные понятия при работе в компьютерных сетях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/>
              <a:t>Аппаратный адрес. (</a:t>
            </a:r>
            <a:r>
              <a:rPr lang="en-US" sz="2400" b="1" smtClean="0"/>
              <a:t>MAC</a:t>
            </a:r>
            <a:r>
              <a:rPr lang="ru-RU" sz="2400" b="1" smtClean="0"/>
              <a:t> адрес). Его также называют физическим адресом. Это адрес, присвоенный определенному сетевому устройству. </a:t>
            </a:r>
            <a:r>
              <a:rPr lang="ru-RU" sz="2400" smtClean="0"/>
              <a:t>Имеет вид шестизначного числа в шестнадцатеричном формате (например, 00-</a:t>
            </a:r>
            <a:r>
              <a:rPr lang="en-US" sz="2400" smtClean="0"/>
              <a:t>E</a:t>
            </a:r>
            <a:r>
              <a:rPr lang="ru-RU" sz="2400" smtClean="0"/>
              <a:t>0-6</a:t>
            </a:r>
            <a:r>
              <a:rPr lang="en-US" sz="2400" smtClean="0"/>
              <a:t>F</a:t>
            </a:r>
            <a:r>
              <a:rPr lang="ru-RU" sz="2400" smtClean="0"/>
              <a:t>-88-</a:t>
            </a:r>
            <a:r>
              <a:rPr lang="en-US" sz="2400" smtClean="0"/>
              <a:t>D</a:t>
            </a:r>
            <a:r>
              <a:rPr lang="ru-RU" sz="2400" smtClean="0"/>
              <a:t>4-25).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/>
              <a:t>Брандмауэр </a:t>
            </a:r>
            <a:r>
              <a:rPr lang="ru-RU" sz="2400" smtClean="0"/>
              <a:t>(</a:t>
            </a:r>
            <a:r>
              <a:rPr lang="en-US" sz="2400" b="1" smtClean="0"/>
              <a:t>Firewall</a:t>
            </a:r>
            <a:r>
              <a:rPr lang="ru-RU" sz="2400" smtClean="0"/>
              <a:t>). </a:t>
            </a:r>
            <a:r>
              <a:rPr lang="ru-RU" sz="2400" b="1" smtClean="0"/>
              <a:t>Аппаратное или программное устройство, защищающее сеть и управляющее доступом к ней.</a:t>
            </a:r>
            <a:r>
              <a:rPr lang="ru-RU" sz="2400" smtClean="0"/>
              <a:t> Брандмауэр препятствует поступлению нежелательных данных внутрь сети и позволяет только определенной информации покидать сеть.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smtClean="0"/>
              <a:t>Основные понятия при работе в компьютерных сетях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b="1" smtClean="0"/>
              <a:t>Клиент. </a:t>
            </a:r>
            <a:r>
              <a:rPr lang="ru-RU" sz="2800" smtClean="0"/>
              <a:t>Обычно так называют </a:t>
            </a:r>
            <a:r>
              <a:rPr lang="ru-RU" sz="2800" b="1" smtClean="0"/>
              <a:t>программу, которая работает в паре с другой программой</a:t>
            </a:r>
            <a:r>
              <a:rPr lang="ru-RU" sz="2800" smtClean="0"/>
              <a:t> — </a:t>
            </a:r>
            <a:r>
              <a:rPr lang="ru-RU" sz="2800" b="1" smtClean="0"/>
              <a:t>сервером</a:t>
            </a:r>
            <a:r>
              <a:rPr lang="ru-RU" sz="2800" smtClean="0"/>
              <a:t>, которая находится где-то в сети. Клиент, или клиентская программа, отправляет серверу по сети запрос для выполнения каких-либо задач.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smtClean="0"/>
              <a:t>Коллизия. Результат одновременной попытки нескольких компьютеров получить доступ к физической среде сети.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smtClean="0"/>
              <a:t>Основные понятия при работе в компьютерных сетях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b="1" smtClean="0"/>
              <a:t>Концентратор </a:t>
            </a:r>
            <a:r>
              <a:rPr lang="ru-RU" sz="2800" smtClean="0"/>
              <a:t>(</a:t>
            </a:r>
            <a:r>
              <a:rPr lang="en-US" sz="2800" smtClean="0"/>
              <a:t>Hub</a:t>
            </a:r>
            <a:r>
              <a:rPr lang="ru-RU" sz="2800" smtClean="0"/>
              <a:t>). Устройство, соединяющее другие устройства (например, компьютеры) обычно в топологию «звезда».</a:t>
            </a:r>
            <a:endParaRPr lang="ru-RU" sz="2800" b="1" smtClean="0"/>
          </a:p>
          <a:p>
            <a:pPr eaLnBrk="1" hangingPunct="1">
              <a:defRPr/>
            </a:pPr>
            <a:r>
              <a:rPr lang="ru-RU" sz="2800" b="1" smtClean="0"/>
              <a:t>Маршрутизатор </a:t>
            </a:r>
            <a:r>
              <a:rPr lang="ru-RU" sz="2800" smtClean="0"/>
              <a:t>(</a:t>
            </a:r>
            <a:r>
              <a:rPr lang="en-US" sz="2800" smtClean="0"/>
              <a:t>Router</a:t>
            </a:r>
            <a:r>
              <a:rPr lang="ru-RU" sz="2800" smtClean="0"/>
              <a:t>). Представляет собой устройство, «принимающее решение», по какому из нескольких сетевых путей отправить данные, которые через него проходят.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арелка">
  <a:themeElements>
    <a:clrScheme name="Тарелка 6">
      <a:dk1>
        <a:srgbClr val="000000"/>
      </a:dk1>
      <a:lt1>
        <a:srgbClr val="DDDCC5"/>
      </a:lt1>
      <a:dk2>
        <a:srgbClr val="000000"/>
      </a:dk2>
      <a:lt2>
        <a:srgbClr val="B9B695"/>
      </a:lt2>
      <a:accent1>
        <a:srgbClr val="EAEBE9"/>
      </a:accent1>
      <a:accent2>
        <a:srgbClr val="BFBFAB"/>
      </a:accent2>
      <a:accent3>
        <a:srgbClr val="EBEBDF"/>
      </a:accent3>
      <a:accent4>
        <a:srgbClr val="000000"/>
      </a:accent4>
      <a:accent5>
        <a:srgbClr val="F3F3F2"/>
      </a:accent5>
      <a:accent6>
        <a:srgbClr val="ADAD9B"/>
      </a:accent6>
      <a:hlink>
        <a:srgbClr val="009900"/>
      </a:hlink>
      <a:folHlink>
        <a:srgbClr val="336600"/>
      </a:folHlink>
    </a:clrScheme>
    <a:fontScheme name="Тарелка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арелка 1">
        <a:dk1>
          <a:srgbClr val="660000"/>
        </a:dk1>
        <a:lt1>
          <a:srgbClr val="FFFFFF"/>
        </a:lt1>
        <a:dk2>
          <a:srgbClr val="A80000"/>
        </a:dk2>
        <a:lt2>
          <a:srgbClr val="FFFF99"/>
        </a:lt2>
        <a:accent1>
          <a:srgbClr val="FF6600"/>
        </a:accent1>
        <a:accent2>
          <a:srgbClr val="6A0000"/>
        </a:accent2>
        <a:accent3>
          <a:srgbClr val="D1AAAA"/>
        </a:accent3>
        <a:accent4>
          <a:srgbClr val="DADADA"/>
        </a:accent4>
        <a:accent5>
          <a:srgbClr val="FFB8AA"/>
        </a:accent5>
        <a:accent6>
          <a:srgbClr val="5F00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2">
        <a:dk1>
          <a:srgbClr val="6A4700"/>
        </a:dk1>
        <a:lt1>
          <a:srgbClr val="FFFFFF"/>
        </a:lt1>
        <a:dk2>
          <a:srgbClr val="522900"/>
        </a:dk2>
        <a:lt2>
          <a:srgbClr val="FFFF99"/>
        </a:lt2>
        <a:accent1>
          <a:srgbClr val="CC9900"/>
        </a:accent1>
        <a:accent2>
          <a:srgbClr val="9C7300"/>
        </a:accent2>
        <a:accent3>
          <a:srgbClr val="B3ACAA"/>
        </a:accent3>
        <a:accent4>
          <a:srgbClr val="DADADA"/>
        </a:accent4>
        <a:accent5>
          <a:srgbClr val="E2CAAA"/>
        </a:accent5>
        <a:accent6>
          <a:srgbClr val="8D6800"/>
        </a:accent6>
        <a:hlink>
          <a:srgbClr val="FF99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3">
        <a:dk1>
          <a:srgbClr val="495630"/>
        </a:dk1>
        <a:lt1>
          <a:srgbClr val="FFFFCC"/>
        </a:lt1>
        <a:dk2>
          <a:srgbClr val="2D361C"/>
        </a:dk2>
        <a:lt2>
          <a:srgbClr val="BAD38D"/>
        </a:lt2>
        <a:accent1>
          <a:srgbClr val="68803E"/>
        </a:accent1>
        <a:accent2>
          <a:srgbClr val="556636"/>
        </a:accent2>
        <a:accent3>
          <a:srgbClr val="ADAEAB"/>
        </a:accent3>
        <a:accent4>
          <a:srgbClr val="DADAAE"/>
        </a:accent4>
        <a:accent5>
          <a:srgbClr val="B9C0AF"/>
        </a:accent5>
        <a:accent6>
          <a:srgbClr val="4C5C30"/>
        </a:accent6>
        <a:hlink>
          <a:srgbClr val="339933"/>
        </a:hlink>
        <a:folHlink>
          <a:srgbClr val="D9D4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4">
        <a:dk1>
          <a:srgbClr val="666A5C"/>
        </a:dk1>
        <a:lt1>
          <a:srgbClr val="FFFFFF"/>
        </a:lt1>
        <a:dk2>
          <a:srgbClr val="757868"/>
        </a:dk2>
        <a:lt2>
          <a:srgbClr val="C4C3AA"/>
        </a:lt2>
        <a:accent1>
          <a:srgbClr val="9AC2C0"/>
        </a:accent1>
        <a:accent2>
          <a:srgbClr val="4D4F45"/>
        </a:accent2>
        <a:accent3>
          <a:srgbClr val="BDBEB9"/>
        </a:accent3>
        <a:accent4>
          <a:srgbClr val="DADADA"/>
        </a:accent4>
        <a:accent5>
          <a:srgbClr val="CADDDC"/>
        </a:accent5>
        <a:accent6>
          <a:srgbClr val="45473E"/>
        </a:accent6>
        <a:hlink>
          <a:srgbClr val="009999"/>
        </a:hlink>
        <a:folHlink>
          <a:srgbClr val="BFCB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5">
        <a:dk1>
          <a:srgbClr val="006664"/>
        </a:dk1>
        <a:lt1>
          <a:srgbClr val="FFFFFF"/>
        </a:lt1>
        <a:dk2>
          <a:srgbClr val="00908D"/>
        </a:dk2>
        <a:lt2>
          <a:srgbClr val="ADE5CD"/>
        </a:lt2>
        <a:accent1>
          <a:srgbClr val="00CCFF"/>
        </a:accent1>
        <a:accent2>
          <a:srgbClr val="006666"/>
        </a:accent2>
        <a:accent3>
          <a:srgbClr val="AAC6C5"/>
        </a:accent3>
        <a:accent4>
          <a:srgbClr val="DADADA"/>
        </a:accent4>
        <a:accent5>
          <a:srgbClr val="AAE2FF"/>
        </a:accent5>
        <a:accent6>
          <a:srgbClr val="005C5C"/>
        </a:accent6>
        <a:hlink>
          <a:srgbClr val="6DD8DB"/>
        </a:hlink>
        <a:folHlink>
          <a:srgbClr val="C5E2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6">
        <a:dk1>
          <a:srgbClr val="000000"/>
        </a:dk1>
        <a:lt1>
          <a:srgbClr val="DDDCC5"/>
        </a:lt1>
        <a:dk2>
          <a:srgbClr val="000000"/>
        </a:dk2>
        <a:lt2>
          <a:srgbClr val="B9B695"/>
        </a:lt2>
        <a:accent1>
          <a:srgbClr val="EAEBE9"/>
        </a:accent1>
        <a:accent2>
          <a:srgbClr val="BFBFAB"/>
        </a:accent2>
        <a:accent3>
          <a:srgbClr val="EBEBDF"/>
        </a:accent3>
        <a:accent4>
          <a:srgbClr val="000000"/>
        </a:accent4>
        <a:accent5>
          <a:srgbClr val="F3F3F2"/>
        </a:accent5>
        <a:accent6>
          <a:srgbClr val="ADAD9B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арелка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ADB8CA"/>
        </a:accent5>
        <a:accent6>
          <a:srgbClr val="555555"/>
        </a:accent6>
        <a:hlink>
          <a:srgbClr val="BBE5FF"/>
        </a:hlink>
        <a:folHlink>
          <a:srgbClr val="B6B3E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8">
        <a:dk1>
          <a:srgbClr val="000090"/>
        </a:dk1>
        <a:lt1>
          <a:srgbClr val="EAEAEA"/>
        </a:lt1>
        <a:dk2>
          <a:srgbClr val="3A3AB2"/>
        </a:dk2>
        <a:lt2>
          <a:srgbClr val="CAD4DC"/>
        </a:lt2>
        <a:accent1>
          <a:srgbClr val="3974AF"/>
        </a:accent1>
        <a:accent2>
          <a:srgbClr val="232369"/>
        </a:accent2>
        <a:accent3>
          <a:srgbClr val="AEAED5"/>
        </a:accent3>
        <a:accent4>
          <a:srgbClr val="C8C8C8"/>
        </a:accent4>
        <a:accent5>
          <a:srgbClr val="AEBCD4"/>
        </a:accent5>
        <a:accent6>
          <a:srgbClr val="1F1F5E"/>
        </a:accent6>
        <a:hlink>
          <a:srgbClr val="00CCFF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9">
        <a:dk1>
          <a:srgbClr val="9C9C9C"/>
        </a:dk1>
        <a:lt1>
          <a:srgbClr val="FFFFFF"/>
        </a:lt1>
        <a:dk2>
          <a:srgbClr val="8696CA"/>
        </a:dk2>
        <a:lt2>
          <a:srgbClr val="FFFFFF"/>
        </a:lt2>
        <a:accent1>
          <a:srgbClr val="97D1D5"/>
        </a:accent1>
        <a:accent2>
          <a:srgbClr val="666699"/>
        </a:accent2>
        <a:accent3>
          <a:srgbClr val="C3C9E1"/>
        </a:accent3>
        <a:accent4>
          <a:srgbClr val="DADADA"/>
        </a:accent4>
        <a:accent5>
          <a:srgbClr val="C9E5E7"/>
        </a:accent5>
        <a:accent6>
          <a:srgbClr val="5C5C8A"/>
        </a:accent6>
        <a:hlink>
          <a:srgbClr val="0000FF"/>
        </a:hlink>
        <a:folHlink>
          <a:srgbClr val="00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Satellite Dish</Template>
  <TotalTime>98</TotalTime>
  <Words>2075</Words>
  <Application>Microsoft Office PowerPoint</Application>
  <PresentationFormat>Экран (4:3)</PresentationFormat>
  <Paragraphs>103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29</vt:i4>
      </vt:variant>
    </vt:vector>
  </HeadingPairs>
  <TitlesOfParts>
    <vt:vector size="39" baseType="lpstr">
      <vt:lpstr>Verdana</vt:lpstr>
      <vt:lpstr>Arial</vt:lpstr>
      <vt:lpstr>Wingdings</vt:lpstr>
      <vt:lpstr>Calibri</vt:lpstr>
      <vt:lpstr>Times New Roman</vt:lpstr>
      <vt:lpstr>Wingdings 2</vt:lpstr>
      <vt:lpstr>Wingdings 3</vt:lpstr>
      <vt:lpstr>Book Antiqua</vt:lpstr>
      <vt:lpstr>Тарелка</vt:lpstr>
      <vt:lpstr>Апекс</vt:lpstr>
      <vt:lpstr>Компьютерные сети</vt:lpstr>
      <vt:lpstr>Типы сетей</vt:lpstr>
      <vt:lpstr>Физические способы соединения компьютеров в сеть</vt:lpstr>
      <vt:lpstr>Физические способы соединения компьютеров в сеть</vt:lpstr>
      <vt:lpstr>Способы подключения к интернет</vt:lpstr>
      <vt:lpstr>Основные понятия при работе в компьютерных сетях</vt:lpstr>
      <vt:lpstr>Основные понятия при работе в компьютерных сетях</vt:lpstr>
      <vt:lpstr>Основные понятия при работе в компьютерных сетях</vt:lpstr>
      <vt:lpstr>Основные понятия при работе в компьютерных сетях</vt:lpstr>
      <vt:lpstr>Основные понятия при работе в компьютерных сетях</vt:lpstr>
      <vt:lpstr>Основные понятия при работе в компьютерных сетях</vt:lpstr>
      <vt:lpstr>Основные понятия при работе в компьютерных сетях</vt:lpstr>
      <vt:lpstr>Основные понятия при работе в компьютерных сетях</vt:lpstr>
      <vt:lpstr>Основные понятия при работе в компьютерных сетях</vt:lpstr>
      <vt:lpstr>Основные понятия при работе в компьютерных сетях</vt:lpstr>
      <vt:lpstr>Основные понятия при работе в компьютерных сетях</vt:lpstr>
      <vt:lpstr>Сетевые топологии</vt:lpstr>
      <vt:lpstr>Базовые топологии</vt:lpstr>
      <vt:lpstr>Топология - кольцо</vt:lpstr>
      <vt:lpstr>Топология  - звезда</vt:lpstr>
      <vt:lpstr>Коммутируемое соединение</vt:lpstr>
      <vt:lpstr>Одноранговые сети</vt:lpstr>
      <vt:lpstr>Серверные сети</vt:lpstr>
      <vt:lpstr>Основные типы серверов</vt:lpstr>
      <vt:lpstr>Основные типы серверов</vt:lpstr>
      <vt:lpstr>Основные типы серверов</vt:lpstr>
      <vt:lpstr>Функции сервера приложений</vt:lpstr>
      <vt:lpstr>Основные типы серверов</vt:lpstr>
      <vt:lpstr>WEB сервер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Компьютерные сети</dc:title>
  <dc:creator>Gosha</dc:creator>
  <cp:lastModifiedBy>Павел</cp:lastModifiedBy>
  <cp:revision>11</cp:revision>
  <dcterms:created xsi:type="dcterms:W3CDTF">2008-02-20T08:54:34Z</dcterms:created>
  <dcterms:modified xsi:type="dcterms:W3CDTF">2012-04-16T08:27:45Z</dcterms:modified>
</cp:coreProperties>
</file>