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62" r:id="rId3"/>
    <p:sldId id="263" r:id="rId4"/>
    <p:sldId id="257" r:id="rId5"/>
    <p:sldId id="258" r:id="rId6"/>
    <p:sldId id="267" r:id="rId7"/>
    <p:sldId id="268" r:id="rId8"/>
    <p:sldId id="259" r:id="rId9"/>
    <p:sldId id="260" r:id="rId10"/>
    <p:sldId id="261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4799E-DEA7-4C71-ACE5-1E1D8E9872A2}" type="datetimeFigureOut">
              <a:rPr lang="ru-RU" smtClean="0"/>
              <a:t>15.04.2012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144CA-BE3F-45A3-A798-70F70AFAC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75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25AE-51C3-41D7-9A6D-5C61B7FA6562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C29080-F334-4E6B-8612-962A92CD11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25AE-51C3-41D7-9A6D-5C61B7FA6562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9080-F334-4E6B-8612-962A92CD1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25AE-51C3-41D7-9A6D-5C61B7FA6562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9080-F334-4E6B-8612-962A92CD1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8D25AE-51C3-41D7-9A6D-5C61B7FA6562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EC29080-F334-4E6B-8612-962A92CD11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25AE-51C3-41D7-9A6D-5C61B7FA6562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9080-F334-4E6B-8612-962A92CD11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25AE-51C3-41D7-9A6D-5C61B7FA6562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9080-F334-4E6B-8612-962A92CD11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9080-F334-4E6B-8612-962A92CD11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25AE-51C3-41D7-9A6D-5C61B7FA6562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25AE-51C3-41D7-9A6D-5C61B7FA6562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9080-F334-4E6B-8612-962A92CD11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25AE-51C3-41D7-9A6D-5C61B7FA6562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9080-F334-4E6B-8612-962A92CD1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8D25AE-51C3-41D7-9A6D-5C61B7FA6562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EC29080-F334-4E6B-8612-962A92CD11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25AE-51C3-41D7-9A6D-5C61B7FA6562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C29080-F334-4E6B-8612-962A92CD11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8D25AE-51C3-41D7-9A6D-5C61B7FA6562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EC29080-F334-4E6B-8612-962A92CD11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1845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Microsoft PowerPoint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полное название — </a:t>
            </a:r>
            <a:r>
              <a:rPr lang="en-US" b="1" dirty="0" smtClean="0"/>
              <a:t>Microsoft Office PowerPoint</a:t>
            </a:r>
            <a:r>
              <a:rPr lang="en-US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программа для создания и проведения презентаций, являющаяся частью </a:t>
            </a:r>
            <a:r>
              <a:rPr lang="en-US" sz="3100" dirty="0" smtClean="0"/>
              <a:t>Microsoft Office </a:t>
            </a:r>
            <a:r>
              <a:rPr lang="ru-RU" sz="3100" dirty="0" smtClean="0"/>
              <a:t>и доступная в редакциях для операционных систем </a:t>
            </a:r>
            <a:r>
              <a:rPr lang="en-US" sz="3100" dirty="0" smtClean="0"/>
              <a:t>Microsoft Windows </a:t>
            </a:r>
            <a:r>
              <a:rPr lang="ru-RU" sz="3100" dirty="0" smtClean="0"/>
              <a:t>и </a:t>
            </a:r>
            <a:r>
              <a:rPr lang="en-US" sz="3100" dirty="0" smtClean="0"/>
              <a:t>Mac OS.</a:t>
            </a:r>
            <a:br>
              <a:rPr lang="en-US" sz="3100" dirty="0" smtClean="0"/>
            </a:b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227674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136904" cy="586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Стандартное окно </a:t>
            </a:r>
            <a:r>
              <a:rPr lang="en-US" dirty="0" smtClean="0"/>
              <a:t>PP 2010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6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p2003 структу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857232"/>
            <a:ext cx="8143932" cy="569200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PP 2003 </a:t>
            </a:r>
            <a:r>
              <a:rPr lang="ru-RU" dirty="0" smtClean="0"/>
              <a:t>режим структура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p2003 сортировщ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63086"/>
            <a:ext cx="8229600" cy="349382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 </a:t>
            </a:r>
            <a:r>
              <a:rPr lang="ru-RU" dirty="0" smtClean="0"/>
              <a:t>- сортировщик слайдов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r>
              <a:rPr lang="ru-RU" dirty="0" smtClean="0"/>
              <a:t>1. Использование иллюстративных материалов ХХХХ г. – 1960 г. (плакаты, муляжи, учебные модели и т.д.)</a:t>
            </a:r>
          </a:p>
          <a:p>
            <a:r>
              <a:rPr lang="ru-RU" dirty="0" smtClean="0"/>
              <a:t>2. Использование Технических Средств обучения. Проекторы, слайд –проекторы.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2481064" cy="193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89040"/>
            <a:ext cx="2258149" cy="21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7032"/>
            <a:ext cx="2638395" cy="197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6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>
            <a:noAutofit/>
          </a:bodyPr>
          <a:lstStyle/>
          <a:p>
            <a:r>
              <a:rPr lang="ru-RU" sz="4800" dirty="0" smtClean="0"/>
              <a:t>Учебные фильмы</a:t>
            </a:r>
          </a:p>
          <a:p>
            <a:r>
              <a:rPr lang="ru-RU" sz="4800" dirty="0" smtClean="0"/>
              <a:t>Появление компьютеров.</a:t>
            </a:r>
          </a:p>
          <a:p>
            <a:r>
              <a:rPr lang="ru-RU" sz="4800" dirty="0" smtClean="0"/>
              <a:t>Использование ВТ в учебном процессе.</a:t>
            </a:r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0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1206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Идея </a:t>
            </a:r>
            <a:r>
              <a:rPr lang="ru-RU" dirty="0" err="1" smtClean="0"/>
              <a:t>PowerPoint</a:t>
            </a:r>
            <a:r>
              <a:rPr lang="ru-RU" dirty="0" smtClean="0"/>
              <a:t> появилась у </a:t>
            </a:r>
            <a:r>
              <a:rPr lang="ru-RU" sz="4200" dirty="0" smtClean="0"/>
              <a:t>Боба </a:t>
            </a:r>
            <a:r>
              <a:rPr lang="ru-RU" sz="4200" dirty="0" err="1" smtClean="0"/>
              <a:t>Гаскинса</a:t>
            </a:r>
            <a:r>
              <a:rPr lang="ru-RU" sz="4200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Bob</a:t>
            </a:r>
            <a:r>
              <a:rPr lang="ru-RU" dirty="0" smtClean="0"/>
              <a:t> </a:t>
            </a:r>
            <a:r>
              <a:rPr lang="ru-RU" dirty="0" err="1" smtClean="0"/>
              <a:t>Gaskins</a:t>
            </a:r>
            <a:r>
              <a:rPr lang="ru-RU" dirty="0" smtClean="0"/>
              <a:t>), студента университета Беркли, который решил, что наступает век графических интерактивных материалов. В </a:t>
            </a:r>
            <a:r>
              <a:rPr lang="ru-RU" sz="4200" dirty="0" smtClean="0"/>
              <a:t>1984 году </a:t>
            </a:r>
            <a:r>
              <a:rPr lang="ru-RU" dirty="0" err="1" smtClean="0"/>
              <a:t>Гаскинс</a:t>
            </a:r>
            <a:r>
              <a:rPr lang="ru-RU" dirty="0" smtClean="0"/>
              <a:t> присоединился к </a:t>
            </a:r>
            <a:r>
              <a:rPr lang="ru-RU" dirty="0" err="1" smtClean="0"/>
              <a:t>Forethought</a:t>
            </a:r>
            <a:r>
              <a:rPr lang="ru-RU" dirty="0" smtClean="0"/>
              <a:t> и нанял разработчика </a:t>
            </a:r>
            <a:r>
              <a:rPr lang="ru-RU" dirty="0" err="1" smtClean="0"/>
              <a:t>Денниса</a:t>
            </a:r>
            <a:r>
              <a:rPr lang="ru-RU" dirty="0" smtClean="0"/>
              <a:t> </a:t>
            </a:r>
            <a:r>
              <a:rPr lang="ru-RU" dirty="0" err="1" smtClean="0"/>
              <a:t>Остина</a:t>
            </a:r>
            <a:r>
              <a:rPr lang="ru-RU" dirty="0" smtClean="0"/>
              <a:t> (</a:t>
            </a:r>
            <a:r>
              <a:rPr lang="ru-RU" dirty="0" err="1" smtClean="0"/>
              <a:t>Dennis</a:t>
            </a:r>
            <a:r>
              <a:rPr lang="ru-RU" dirty="0" smtClean="0"/>
              <a:t> </a:t>
            </a:r>
            <a:r>
              <a:rPr lang="ru-RU" dirty="0" err="1" smtClean="0"/>
              <a:t>Austin</a:t>
            </a:r>
            <a:r>
              <a:rPr lang="ru-RU" dirty="0" smtClean="0"/>
              <a:t>). Боб и </a:t>
            </a:r>
            <a:r>
              <a:rPr lang="ru-RU" dirty="0" err="1" smtClean="0"/>
              <a:t>Деннис</a:t>
            </a:r>
            <a:r>
              <a:rPr lang="ru-RU" dirty="0" smtClean="0"/>
              <a:t> объединили усилия и создали </a:t>
            </a:r>
            <a:r>
              <a:rPr lang="ru-RU" sz="4600" dirty="0" smtClean="0"/>
              <a:t>программу </a:t>
            </a:r>
            <a:r>
              <a:rPr lang="ru-RU" sz="4600" dirty="0" err="1" smtClean="0"/>
              <a:t>Presenter</a:t>
            </a:r>
            <a:r>
              <a:rPr lang="ru-RU" sz="4600" dirty="0" smtClean="0"/>
              <a:t>. </a:t>
            </a:r>
            <a:r>
              <a:rPr lang="ru-RU" dirty="0" err="1" smtClean="0"/>
              <a:t>Деннис</a:t>
            </a:r>
            <a:r>
              <a:rPr lang="ru-RU" dirty="0" smtClean="0"/>
              <a:t> создал оригинальную версию программы с Томом </a:t>
            </a:r>
            <a:r>
              <a:rPr lang="ru-RU" dirty="0" err="1" smtClean="0"/>
              <a:t>Рудкиным</a:t>
            </a:r>
            <a:r>
              <a:rPr lang="ru-RU" dirty="0" smtClean="0"/>
              <a:t> (</a:t>
            </a:r>
            <a:r>
              <a:rPr lang="ru-RU" dirty="0" err="1" smtClean="0"/>
              <a:t>Tom</a:t>
            </a:r>
            <a:r>
              <a:rPr lang="ru-RU" dirty="0" smtClean="0"/>
              <a:t> </a:t>
            </a:r>
            <a:r>
              <a:rPr lang="ru-RU" dirty="0" err="1" smtClean="0"/>
              <a:t>Rudkin</a:t>
            </a:r>
            <a:r>
              <a:rPr lang="ru-RU" dirty="0" smtClean="0"/>
              <a:t>). Позже Боб решил сменить имя на </a:t>
            </a:r>
            <a:r>
              <a:rPr lang="ru-RU" dirty="0" err="1" smtClean="0"/>
              <a:t>PowerPoint</a:t>
            </a:r>
            <a:r>
              <a:rPr lang="ru-RU" dirty="0" smtClean="0"/>
              <a:t>, которое и стало названием конечного продукта.</a:t>
            </a:r>
          </a:p>
          <a:p>
            <a:r>
              <a:rPr lang="ru-RU" sz="3400" dirty="0" smtClean="0"/>
              <a:t>В 1987 году вышел </a:t>
            </a:r>
            <a:r>
              <a:rPr lang="ru-RU" sz="3400" dirty="0" err="1" smtClean="0"/>
              <a:t>PowerPoint</a:t>
            </a:r>
            <a:r>
              <a:rPr lang="ru-RU" sz="3400" dirty="0" smtClean="0"/>
              <a:t> 1.0 для </a:t>
            </a:r>
            <a:r>
              <a:rPr lang="ru-RU" sz="3400" dirty="0" err="1" smtClean="0"/>
              <a:t>Apple</a:t>
            </a:r>
            <a:r>
              <a:rPr lang="ru-RU" sz="3400" dirty="0" smtClean="0"/>
              <a:t> </a:t>
            </a:r>
            <a:r>
              <a:rPr lang="ru-RU" sz="3400" dirty="0" err="1" smtClean="0"/>
              <a:t>Macintosh</a:t>
            </a:r>
            <a:r>
              <a:rPr lang="ru-RU" dirty="0" smtClean="0"/>
              <a:t>. Он работал в чёрно-белом цвете. Вскоре появились цветные </a:t>
            </a:r>
            <a:r>
              <a:rPr lang="ru-RU" dirty="0" err="1" smtClean="0"/>
              <a:t>Macintosh</a:t>
            </a:r>
            <a:r>
              <a:rPr lang="ru-RU" dirty="0" smtClean="0"/>
              <a:t> и новая версия </a:t>
            </a:r>
            <a:r>
              <a:rPr lang="ru-RU" dirty="0" err="1" smtClean="0"/>
              <a:t>PowerPoint</a:t>
            </a:r>
            <a:r>
              <a:rPr lang="ru-RU" dirty="0" smtClean="0"/>
              <a:t> не заставила себя ждать. Программное руководство с первой редакцией было уникально. Это была книга синего цвета в твердом переплете. Компания </a:t>
            </a:r>
            <a:r>
              <a:rPr lang="ru-RU" dirty="0" err="1" smtClean="0"/>
              <a:t>Forethought</a:t>
            </a:r>
            <a:r>
              <a:rPr lang="ru-RU" dirty="0" smtClean="0"/>
              <a:t> считала, что это лучше, чем куча исполняемых файлов помощи на компьютере и инструкций в электронном виде. Но обновление инструкции было необоснованно дорого. Идея с подобными книгами была вскоре заброшена.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История  создания </a:t>
            </a:r>
            <a:r>
              <a:rPr lang="en-US" b="1" dirty="0"/>
              <a:t>PowerPoint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3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328592"/>
          </a:xfrm>
        </p:spPr>
        <p:txBody>
          <a:bodyPr>
            <a:normAutofit lnSpcReduction="10000"/>
          </a:bodyPr>
          <a:lstStyle/>
          <a:p>
            <a:r>
              <a:rPr lang="ru-RU" sz="4600" dirty="0" smtClean="0"/>
              <a:t>Позже, в 1987 году, </a:t>
            </a:r>
            <a:r>
              <a:rPr lang="ru-RU" sz="4600" dirty="0" err="1" smtClean="0"/>
              <a:t>Forethought</a:t>
            </a:r>
            <a:r>
              <a:rPr lang="ru-RU" sz="4600" dirty="0" smtClean="0"/>
              <a:t> и её продукт были куплены </a:t>
            </a:r>
            <a:r>
              <a:rPr lang="ru-RU" sz="4600" dirty="0" err="1" smtClean="0"/>
              <a:t>Microsoft</a:t>
            </a:r>
            <a:r>
              <a:rPr lang="ru-RU" sz="4600" dirty="0" smtClean="0"/>
              <a:t> за 14 млн долларов. В 1990 году вышла версия для </a:t>
            </a:r>
            <a:r>
              <a:rPr lang="ru-RU" sz="4600" dirty="0" err="1" smtClean="0"/>
              <a:t>Windows</a:t>
            </a:r>
            <a:r>
              <a:rPr lang="ru-RU" sz="4600" dirty="0" smtClean="0"/>
              <a:t>. C 1990 года </a:t>
            </a:r>
            <a:r>
              <a:rPr lang="ru-RU" sz="4600" dirty="0" err="1" smtClean="0"/>
              <a:t>PowerPoint</a:t>
            </a:r>
            <a:r>
              <a:rPr lang="ru-RU" sz="4600" dirty="0" smtClean="0"/>
              <a:t> стал стандартом в наборе программ </a:t>
            </a:r>
            <a:r>
              <a:rPr lang="ru-RU" sz="4600" dirty="0" err="1" smtClean="0"/>
              <a:t>Microsoft</a:t>
            </a:r>
            <a:r>
              <a:rPr lang="ru-RU" sz="4600" dirty="0" smtClean="0"/>
              <a:t> </a:t>
            </a:r>
            <a:r>
              <a:rPr lang="ru-RU" sz="4600" dirty="0" err="1" smtClean="0"/>
              <a:t>Office</a:t>
            </a:r>
            <a:r>
              <a:rPr lang="ru-RU" sz="4600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История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36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688632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 smtClean="0"/>
              <a:t>2002 году вышла версия </a:t>
            </a:r>
            <a:r>
              <a:rPr lang="ru-RU" dirty="0" err="1" smtClean="0"/>
              <a:t>PowerPoint</a:t>
            </a:r>
            <a:r>
              <a:rPr lang="ru-RU" dirty="0" smtClean="0"/>
              <a:t>, которая не только была включена в пакет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Office</a:t>
            </a:r>
            <a:r>
              <a:rPr lang="ru-RU" dirty="0" smtClean="0"/>
              <a:t> XP, но также распространялась как отдельный продукт. В ней появились такие функции, как сравнение и смешение изменений в презентации, возможность задавать пути анимации для индивидуальных форм, создание пирамидальных, радиальных и целевых диаграмм, а также кругов Эйлера, панель задач для просмотра и выбора объектов буфера обмена, защита презентации паролем, автоматическая генерация фотоальбома, а также «умные теги» для быстрого выбора формата текста, скопированного в презентацию.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История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458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363272" cy="576064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PowerPoint</a:t>
            </a:r>
            <a:r>
              <a:rPr lang="ru-RU" dirty="0" smtClean="0"/>
              <a:t> 2003 не сильно отличается от предшественника. Он увеличивает эффективность работы в группе и теперь имеет возможность создания «Пакета для CD», который позволяет скопировать презентацию с мультимедийным содержанием и просмотреть её на компакт-диске.</a:t>
            </a:r>
          </a:p>
          <a:p>
            <a:r>
              <a:rPr lang="ru-RU" dirty="0" smtClean="0"/>
              <a:t>Версия </a:t>
            </a:r>
            <a:r>
              <a:rPr lang="ru-RU" dirty="0" err="1" smtClean="0"/>
              <a:t>PowerPoint</a:t>
            </a:r>
            <a:r>
              <a:rPr lang="ru-RU" dirty="0" smtClean="0"/>
              <a:t> 2007 привносит основные изменения в интерфейс программы и увеличивает графические </a:t>
            </a:r>
            <a:r>
              <a:rPr lang="ru-RU" dirty="0" smtClean="0"/>
              <a:t>возможности.</a:t>
            </a:r>
          </a:p>
          <a:p>
            <a:r>
              <a:rPr lang="ru-RU" dirty="0">
                <a:solidFill>
                  <a:prstClr val="white"/>
                </a:solidFill>
              </a:rPr>
              <a:t>Версия </a:t>
            </a:r>
            <a:r>
              <a:rPr lang="ru-RU" dirty="0" err="1">
                <a:solidFill>
                  <a:prstClr val="white"/>
                </a:solidFill>
              </a:rPr>
              <a:t>PowerPoint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smtClean="0">
                <a:solidFill>
                  <a:prstClr val="white"/>
                </a:solidFill>
              </a:rPr>
              <a:t>2007 в сущности стала </a:t>
            </a:r>
            <a:r>
              <a:rPr lang="el-GR" dirty="0" smtClean="0">
                <a:solidFill>
                  <a:prstClr val="white"/>
                </a:solidFill>
              </a:rPr>
              <a:t>β</a:t>
            </a:r>
            <a:r>
              <a:rPr lang="ru-RU" dirty="0" smtClean="0">
                <a:solidFill>
                  <a:prstClr val="white"/>
                </a:solidFill>
              </a:rPr>
              <a:t>-версией для программы </a:t>
            </a:r>
            <a:r>
              <a:rPr lang="ru-RU" dirty="0">
                <a:solidFill>
                  <a:prstClr val="white"/>
                </a:solidFill>
              </a:rPr>
              <a:t>Версия </a:t>
            </a:r>
            <a:r>
              <a:rPr lang="ru-RU" dirty="0" err="1">
                <a:solidFill>
                  <a:prstClr val="white"/>
                </a:solidFill>
              </a:rPr>
              <a:t>PowerPoint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smtClean="0">
                <a:solidFill>
                  <a:prstClr val="white"/>
                </a:solidFill>
              </a:rPr>
              <a:t>2010, являющейся на сегодняшний день самой передовой, современной и наиболее стабильной версией программы </a:t>
            </a:r>
            <a:r>
              <a:rPr lang="ru-RU" dirty="0" err="1" smtClean="0">
                <a:solidFill>
                  <a:prstClr val="white"/>
                </a:solidFill>
              </a:rPr>
              <a:t>PowerPoint</a:t>
            </a:r>
            <a:r>
              <a:rPr lang="ru-RU" dirty="0" smtClean="0">
                <a:solidFill>
                  <a:prstClr val="white"/>
                </a:solidFill>
              </a:rPr>
              <a:t>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История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458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>
            <a:normAutofit/>
          </a:bodyPr>
          <a:lstStyle/>
          <a:p>
            <a:r>
              <a:rPr lang="ru-RU" dirty="0" smtClean="0"/>
              <a:t>Простое использование в работе.</a:t>
            </a:r>
          </a:p>
          <a:p>
            <a:r>
              <a:rPr lang="ru-RU" dirty="0" err="1" smtClean="0"/>
              <a:t>Мультимедийность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Интерактивность.</a:t>
            </a:r>
          </a:p>
          <a:p>
            <a:r>
              <a:rPr lang="ru-RU" dirty="0" smtClean="0"/>
              <a:t>Автоматизация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Групповое и локальное использование.</a:t>
            </a:r>
          </a:p>
          <a:p>
            <a:r>
              <a:rPr lang="ru-RU" dirty="0" smtClean="0"/>
              <a:t>Обучение и представление информации.</a:t>
            </a:r>
            <a:endParaRPr lang="ru-RU" dirty="0" smtClean="0"/>
          </a:p>
          <a:p>
            <a:r>
              <a:rPr lang="ru-RU" dirty="0" smtClean="0"/>
              <a:t>Контроль и тестирование.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 свойства и области применения </a:t>
            </a:r>
            <a:r>
              <a:rPr lang="en-US" dirty="0"/>
              <a:t>PowerPoint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549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p2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714356"/>
            <a:ext cx="8404978" cy="584043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PowerPoint 2003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5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233</TotalTime>
  <Words>267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Microsoft PowerPoint  (полное название — Microsoft Office PowerPoint) программа для создания и проведения презентаций, являющаяся частью Microsoft Office и доступная в редакциях для операционных систем Microsoft Windows и Mac OS. </vt:lpstr>
      <vt:lpstr>История</vt:lpstr>
      <vt:lpstr>История</vt:lpstr>
      <vt:lpstr>История  создания PowerPoint</vt:lpstr>
      <vt:lpstr>История</vt:lpstr>
      <vt:lpstr>История</vt:lpstr>
      <vt:lpstr>История</vt:lpstr>
      <vt:lpstr>Основные  свойства и области применения PowerPoint</vt:lpstr>
      <vt:lpstr>PowerPoint 2003</vt:lpstr>
      <vt:lpstr>Стандартное окно PP 2010</vt:lpstr>
      <vt:lpstr>PP 2003 режим структура</vt:lpstr>
      <vt:lpstr>PP - сортировщик слайдов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Павел</cp:lastModifiedBy>
  <cp:revision>12</cp:revision>
  <dcterms:created xsi:type="dcterms:W3CDTF">2010-11-21T17:18:39Z</dcterms:created>
  <dcterms:modified xsi:type="dcterms:W3CDTF">2012-04-15T14:44:47Z</dcterms:modified>
</cp:coreProperties>
</file>